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425" r:id="rId3"/>
    <p:sldId id="452" r:id="rId4"/>
    <p:sldId id="525" r:id="rId5"/>
    <p:sldId id="526" r:id="rId6"/>
    <p:sldId id="527" r:id="rId7"/>
    <p:sldId id="528" r:id="rId8"/>
    <p:sldId id="524" r:id="rId9"/>
    <p:sldId id="529" r:id="rId10"/>
    <p:sldId id="530" r:id="rId11"/>
    <p:sldId id="531" r:id="rId12"/>
    <p:sldId id="457" r:id="rId13"/>
    <p:sldId id="532" r:id="rId14"/>
    <p:sldId id="533" r:id="rId15"/>
    <p:sldId id="534" r:id="rId16"/>
    <p:sldId id="535" r:id="rId17"/>
    <p:sldId id="536" r:id="rId18"/>
    <p:sldId id="537" r:id="rId19"/>
    <p:sldId id="538" r:id="rId20"/>
    <p:sldId id="539" r:id="rId21"/>
    <p:sldId id="540" r:id="rId22"/>
    <p:sldId id="541" r:id="rId23"/>
    <p:sldId id="542" r:id="rId24"/>
    <p:sldId id="543" r:id="rId25"/>
    <p:sldId id="523" r:id="rId26"/>
  </p:sldIdLst>
  <p:sldSz cx="11880850" cy="7334250"/>
  <p:notesSz cx="6797675" cy="9982200"/>
  <p:defaultTextStyle>
    <a:defPPr>
      <a:defRPr lang="pl-PL"/>
    </a:defPPr>
    <a:lvl1pPr algn="l" defTabSz="99568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97205" indent="-40005" algn="l" defTabSz="99568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95680" indent="-81280" algn="l" defTabSz="99568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494155" indent="-122555" algn="l" defTabSz="99568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992630" indent="-163830" algn="l" defTabSz="99568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10" userDrawn="1">
          <p15:clr>
            <a:srgbClr val="A4A3A4"/>
          </p15:clr>
        </p15:guide>
        <p15:guide id="2" pos="3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65" autoAdjust="0"/>
  </p:normalViewPr>
  <p:slideViewPr>
    <p:cSldViewPr snapToObjects="1" showGuides="1">
      <p:cViewPr varScale="1">
        <p:scale>
          <a:sx n="101" d="100"/>
          <a:sy n="101" d="100"/>
        </p:scale>
        <p:origin x="1092" y="120"/>
      </p:cViewPr>
      <p:guideLst>
        <p:guide orient="horz" pos="2310"/>
        <p:guide pos="37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7" d="100"/>
          <a:sy n="57" d="100"/>
        </p:scale>
        <p:origin x="-2814" y="-84"/>
      </p:cViewPr>
      <p:guideLst>
        <p:guide orient="horz" pos="3144"/>
        <p:guide pos="215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477FF-A095-4EB2-BB1E-54E3F54A126F}" type="doc">
      <dgm:prSet loTypeId="urn:microsoft.com/office/officeart/2005/8/layout/orgChart1#1" loCatId="hierarchy" qsTypeId="urn:microsoft.com/office/officeart/2005/8/quickstyle/simple5#1" qsCatId="simple" csTypeId="urn:microsoft.com/office/officeart/2005/8/colors/accent6_1" csCatId="accent6" phldr="1"/>
      <dgm:spPr/>
      <dgm:t>
        <a:bodyPr/>
        <a:lstStyle/>
        <a:p>
          <a:endParaRPr lang="pl-PL"/>
        </a:p>
      </dgm:t>
    </dgm:pt>
    <dgm:pt modelId="{E20AB28E-36A9-48FE-991A-7AC15861EF9C}">
      <dgm:prSet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dirty="0">
              <a:latin typeface="+mj-lt"/>
            </a:rPr>
            <a:t>Zarząd  </a:t>
          </a:r>
          <a:br>
            <a:rPr lang="pl-PL" sz="1800" b="1" dirty="0">
              <a:latin typeface="+mj-lt"/>
            </a:rPr>
          </a:br>
          <a:r>
            <a:rPr lang="pl-PL" sz="1800" b="1" dirty="0">
              <a:latin typeface="+mj-lt"/>
            </a:rPr>
            <a:t>PZBiS</a:t>
          </a:r>
          <a:endParaRPr sz="1800" dirty="0"/>
        </a:p>
      </dgm:t>
    </dgm:pt>
    <dgm:pt modelId="{7A3105ED-2E13-4CEC-AF8D-6C7B9C0B0527}" cxnId="{954DB83A-90EC-495D-AFAA-889C2CF874BC}" type="parTrans">
      <dgm:prSet/>
      <dgm:spPr/>
      <dgm:t>
        <a:bodyPr/>
        <a:lstStyle/>
        <a:p>
          <a:endParaRPr lang="pl-PL"/>
        </a:p>
      </dgm:t>
    </dgm:pt>
    <dgm:pt modelId="{2AFD67AA-6408-4102-B056-255EA5DAB8A6}" cxnId="{954DB83A-90EC-495D-AFAA-889C2CF874BC}" type="sibTrans">
      <dgm:prSet/>
      <dgm:spPr/>
      <dgm:t>
        <a:bodyPr/>
        <a:lstStyle/>
        <a:p>
          <a:endParaRPr lang="pl-PL"/>
        </a:p>
      </dgm:t>
    </dgm:pt>
    <dgm:pt modelId="{877B36EC-9931-4D24-8DE3-C1362EF35B2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latin typeface="+mj-lt"/>
            </a:rPr>
            <a:t>Prezes </a:t>
          </a:r>
          <a:br>
            <a:rPr lang="pl-PL" sz="1600" b="1" dirty="0">
              <a:latin typeface="+mj-lt"/>
            </a:rPr>
          </a:br>
          <a:r>
            <a:rPr lang="pl-PL" sz="1600" b="1" dirty="0">
              <a:latin typeface="+mj-lt"/>
            </a:rPr>
            <a:t>Zarządu</a:t>
          </a:r>
          <a:endParaRPr sz="1600" dirty="0"/>
        </a:p>
      </dgm:t>
    </dgm:pt>
    <dgm:pt modelId="{583BB9D9-BBBC-4026-9E3E-DCA2C1085BCD}" cxnId="{AAE5F737-3682-4922-9AD6-683C4E8398E5}" type="parTrans">
      <dgm:prSet/>
      <dgm:spPr/>
      <dgm:t>
        <a:bodyPr/>
        <a:lstStyle/>
        <a:p>
          <a:endParaRPr lang="pl-PL"/>
        </a:p>
      </dgm:t>
    </dgm:pt>
    <dgm:pt modelId="{B36165B1-081B-4851-87D3-B98E6EC4D5DF}" cxnId="{AAE5F737-3682-4922-9AD6-683C4E8398E5}" type="sibTrans">
      <dgm:prSet/>
      <dgm:spPr/>
      <dgm:t>
        <a:bodyPr/>
        <a:lstStyle/>
        <a:p>
          <a:endParaRPr lang="pl-PL"/>
        </a:p>
      </dgm:t>
    </dgm:pt>
    <dgm:pt modelId="{FC23BBED-D31D-401A-B8EC-C3BE2E15C842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BOBSLEJE K</a:t>
          </a:r>
        </a:p>
      </dgm:t>
    </dgm:pt>
    <dgm:pt modelId="{CC79B8C0-100C-411B-AF83-B76FAD6CFCBA}" cxnId="{4430621C-BD5A-4392-80C2-3748651E2FA5}" type="parTrans">
      <dgm:prSet/>
      <dgm:spPr/>
      <dgm:t>
        <a:bodyPr/>
        <a:lstStyle/>
        <a:p>
          <a:endParaRPr lang="pl-PL"/>
        </a:p>
      </dgm:t>
    </dgm:pt>
    <dgm:pt modelId="{5E536997-2834-4935-93EA-161B32F579BB}" cxnId="{4430621C-BD5A-4392-80C2-3748651E2FA5}" type="sibTrans">
      <dgm:prSet/>
      <dgm:spPr/>
      <dgm:t>
        <a:bodyPr/>
        <a:lstStyle/>
        <a:p>
          <a:endParaRPr lang="pl-PL"/>
        </a:p>
      </dgm:t>
    </dgm:pt>
    <dgm:pt modelId="{4DB6D92C-D14A-4A5C-8BEE-5CD2181F1DBD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BOBSLEJE M</a:t>
          </a:r>
        </a:p>
      </dgm:t>
    </dgm:pt>
    <dgm:pt modelId="{8140939B-A650-487B-9800-95F640B0BE99}" cxnId="{8EA088E2-76D9-45E1-BD93-44CD04FA28FE}" type="parTrans">
      <dgm:prSet/>
      <dgm:spPr/>
      <dgm:t>
        <a:bodyPr/>
        <a:lstStyle/>
        <a:p>
          <a:endParaRPr lang="pl-PL"/>
        </a:p>
      </dgm:t>
    </dgm:pt>
    <dgm:pt modelId="{B3731EF5-9B75-40DD-9A0D-1986776F2ED0}" cxnId="{8EA088E2-76D9-45E1-BD93-44CD04FA28FE}" type="sibTrans">
      <dgm:prSet/>
      <dgm:spPr/>
      <dgm:t>
        <a:bodyPr/>
        <a:lstStyle/>
        <a:p>
          <a:endParaRPr lang="pl-PL"/>
        </a:p>
      </dgm:t>
    </dgm:pt>
    <dgm:pt modelId="{5D3EC610-720C-4E18-AFF9-667A478D3C55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dirty="0"/>
            <a:t>Kadra B</a:t>
          </a:r>
        </a:p>
      </dgm:t>
    </dgm:pt>
    <dgm:pt modelId="{33C92AF2-1604-47AF-AC13-7F7727259B64}" cxnId="{A53D4939-87F8-4350-A03C-4D1E1DC68BDB}" type="parTrans">
      <dgm:prSet/>
      <dgm:spPr/>
      <dgm:t>
        <a:bodyPr/>
        <a:lstStyle/>
        <a:p>
          <a:endParaRPr lang="pl-PL"/>
        </a:p>
      </dgm:t>
    </dgm:pt>
    <dgm:pt modelId="{76A61D46-CC06-400E-9706-BB46002E0779}" cxnId="{A53D4939-87F8-4350-A03C-4D1E1DC68BDB}" type="sibTrans">
      <dgm:prSet/>
      <dgm:spPr/>
      <dgm:t>
        <a:bodyPr/>
        <a:lstStyle/>
        <a:p>
          <a:endParaRPr lang="pl-PL"/>
        </a:p>
      </dgm:t>
    </dgm:pt>
    <dgm:pt modelId="{183C798C-BEB9-4BD3-BF87-AF310F91B074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BOBSLEJE</a:t>
          </a:r>
        </a:p>
      </dgm:t>
    </dgm:pt>
    <dgm:pt modelId="{4CA067C2-59F1-4919-81D5-F6A21C7D7B90}" cxnId="{17AE2FA0-1114-4670-8A64-78CE8E821700}" type="parTrans">
      <dgm:prSet/>
      <dgm:spPr/>
      <dgm:t>
        <a:bodyPr/>
        <a:lstStyle/>
        <a:p>
          <a:endParaRPr lang="pl-PL"/>
        </a:p>
      </dgm:t>
    </dgm:pt>
    <dgm:pt modelId="{A1756293-5D5F-455E-B67F-73545D4C2310}" cxnId="{17AE2FA0-1114-4670-8A64-78CE8E821700}" type="sibTrans">
      <dgm:prSet/>
      <dgm:spPr/>
      <dgm:t>
        <a:bodyPr/>
        <a:lstStyle/>
        <a:p>
          <a:endParaRPr lang="pl-PL"/>
        </a:p>
      </dgm:t>
    </dgm:pt>
    <dgm:pt modelId="{30E691D0-7017-4031-A6C3-6FBAC8329634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/>
            <a:t>SKELETON</a:t>
          </a:r>
        </a:p>
      </dgm:t>
    </dgm:pt>
    <dgm:pt modelId="{61A1BAD4-58CB-4C88-BF59-891B0134DCFA}" cxnId="{1F4B8CF9-715D-44AE-8226-62D8F56C236E}" type="parTrans">
      <dgm:prSet/>
      <dgm:spPr/>
      <dgm:t>
        <a:bodyPr/>
        <a:lstStyle/>
        <a:p>
          <a:endParaRPr lang="pl-PL"/>
        </a:p>
      </dgm:t>
    </dgm:pt>
    <dgm:pt modelId="{3E8D406E-DA0F-4BB7-94AC-535ED6071273}" cxnId="{1F4B8CF9-715D-44AE-8226-62D8F56C236E}" type="sibTrans">
      <dgm:prSet/>
      <dgm:spPr/>
      <dgm:t>
        <a:bodyPr/>
        <a:lstStyle/>
        <a:p>
          <a:endParaRPr lang="pl-PL"/>
        </a:p>
      </dgm:t>
    </dgm:pt>
    <dgm:pt modelId="{C9217BE0-8F9F-4072-89D6-DB6C4E48350C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l-PL" sz="1400"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SKELETON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JELENIA GÓRA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l-PL" sz="1400" dirty="0"/>
        </a:p>
      </dgm:t>
    </dgm:pt>
    <dgm:pt modelId="{C00E409F-15D1-4593-A23D-AC86EF5BA1A2}" cxnId="{18349473-AAD8-479A-A5CA-60D03AAB08CC}" type="parTrans">
      <dgm:prSet/>
      <dgm:spPr/>
      <dgm:t>
        <a:bodyPr/>
        <a:lstStyle/>
        <a:p>
          <a:endParaRPr lang="pl-PL"/>
        </a:p>
      </dgm:t>
    </dgm:pt>
    <dgm:pt modelId="{65278D09-E6D6-4FB7-AD95-9B1DDCA311B0}" cxnId="{18349473-AAD8-479A-A5CA-60D03AAB08CC}" type="sibTrans">
      <dgm:prSet/>
      <dgm:spPr/>
      <dgm:t>
        <a:bodyPr/>
        <a:lstStyle/>
        <a:p>
          <a:endParaRPr lang="pl-PL"/>
        </a:p>
      </dgm:t>
    </dgm:pt>
    <dgm:pt modelId="{8008C1EA-E98F-4DDF-A5A2-B451782CE62B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FIZJOLOG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PSYCHOLOG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FIZJOTERAPEUTA</a:t>
          </a:r>
        </a:p>
      </dgm:t>
    </dgm:pt>
    <dgm:pt modelId="{47F32E82-5F38-4AA7-89E6-84D872AF34AF}" cxnId="{A961D955-A010-419F-896E-0DBA72F35249}" type="parTrans">
      <dgm:prSet/>
      <dgm:spPr/>
      <dgm:t>
        <a:bodyPr/>
        <a:lstStyle/>
        <a:p>
          <a:endParaRPr lang="pl-PL"/>
        </a:p>
      </dgm:t>
    </dgm:pt>
    <dgm:pt modelId="{10646611-5931-4F5E-AAAA-9E9EB707D044}" cxnId="{A961D955-A010-419F-896E-0DBA72F35249}" type="sibTrans">
      <dgm:prSet/>
      <dgm:spPr/>
      <dgm:t>
        <a:bodyPr/>
        <a:lstStyle/>
        <a:p>
          <a:endParaRPr lang="pl-PL"/>
        </a:p>
      </dgm:t>
    </dgm:pt>
    <dgm:pt modelId="{1B99DD12-32A3-40BA-9295-89E0EFD6697E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/>
            <a:t>MECHANIK</a:t>
          </a:r>
        </a:p>
      </dgm:t>
    </dgm:pt>
    <dgm:pt modelId="{FBDF2036-613C-44A9-916D-27A807620CF9}" cxnId="{F32C9D97-5F76-4E4B-9290-454BE01FF010}" type="parTrans">
      <dgm:prSet/>
      <dgm:spPr/>
      <dgm:t>
        <a:bodyPr/>
        <a:lstStyle/>
        <a:p>
          <a:endParaRPr lang="pl-PL"/>
        </a:p>
      </dgm:t>
    </dgm:pt>
    <dgm:pt modelId="{AD4964E4-E85A-42E8-A97E-3CAAF69B64F3}" cxnId="{F32C9D97-5F76-4E4B-9290-454BE01FF010}" type="sibTrans">
      <dgm:prSet/>
      <dgm:spPr/>
      <dgm:t>
        <a:bodyPr/>
        <a:lstStyle/>
        <a:p>
          <a:endParaRPr lang="pl-PL"/>
        </a:p>
      </dgm:t>
    </dgm:pt>
    <dgm:pt modelId="{5D5305AF-8306-481F-9211-9FDDE43E5D63}" type="asst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dirty="0"/>
            <a:t>Kadra A</a:t>
          </a:r>
        </a:p>
      </dgm:t>
    </dgm:pt>
    <dgm:pt modelId="{B3CBAA8F-4012-491B-BDBC-395291751B27}" cxnId="{A8E06935-4EB2-4320-8969-2C3A18801DD7}" type="sibTrans">
      <dgm:prSet/>
      <dgm:spPr/>
      <dgm:t>
        <a:bodyPr/>
        <a:lstStyle/>
        <a:p>
          <a:endParaRPr lang="pl-PL"/>
        </a:p>
      </dgm:t>
    </dgm:pt>
    <dgm:pt modelId="{A2AB25E4-D8F1-42F7-B9E8-D637AC1E6497}" cxnId="{A8E06935-4EB2-4320-8969-2C3A18801DD7}" type="parTrans">
      <dgm:prSet/>
      <dgm:spPr/>
      <dgm:t>
        <a:bodyPr/>
        <a:lstStyle/>
        <a:p>
          <a:endParaRPr lang="pl-PL"/>
        </a:p>
      </dgm:t>
    </dgm:pt>
    <dgm:pt modelId="{D64DCD2E-3897-4841-889A-3592ED3C56AE}">
      <dgm:prSet phldrT="[Teks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latin typeface="+mj-lt"/>
            </a:rPr>
            <a:t>Wydział </a:t>
          </a:r>
          <a:br>
            <a:rPr lang="pl-PL" sz="1600" b="1" dirty="0">
              <a:latin typeface="+mj-lt"/>
            </a:rPr>
          </a:br>
          <a:r>
            <a:rPr lang="pl-PL" sz="1600" b="1" dirty="0">
              <a:latin typeface="+mj-lt"/>
            </a:rPr>
            <a:t>szkolenia</a:t>
          </a:r>
        </a:p>
      </dgm:t>
    </dgm:pt>
    <dgm:pt modelId="{FAD96E9E-6EA0-43F2-A4E7-167BAE4E3411}" cxnId="{565B26DD-C328-4931-A201-8163EBF07792}" type="sibTrans">
      <dgm:prSet/>
      <dgm:spPr/>
      <dgm:t>
        <a:bodyPr/>
        <a:lstStyle/>
        <a:p>
          <a:endParaRPr lang="pl-PL"/>
        </a:p>
      </dgm:t>
    </dgm:pt>
    <dgm:pt modelId="{3D155C3A-C6A9-4F18-A1FE-368EADB19EFE}" cxnId="{565B26DD-C328-4931-A201-8163EBF07792}" type="parTrans">
      <dgm:prSet/>
      <dgm:spPr/>
      <dgm:t>
        <a:bodyPr/>
        <a:lstStyle/>
        <a:p>
          <a:endParaRPr lang="pl-PL"/>
        </a:p>
      </dgm:t>
    </dgm:pt>
    <dgm:pt modelId="{EC132C67-358B-4653-88BB-A48A7EE391FE}">
      <dgm:prSet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latin typeface="+mj-lt"/>
            </a:rPr>
            <a:t>Sekretarz </a:t>
          </a:r>
          <a:br>
            <a:rPr lang="pl-PL" sz="1600" b="1" dirty="0">
              <a:latin typeface="+mj-lt"/>
            </a:rPr>
          </a:br>
          <a:r>
            <a:rPr lang="pl-PL" sz="1600" b="1" dirty="0">
              <a:latin typeface="+mj-lt"/>
            </a:rPr>
            <a:t>Generalny</a:t>
          </a:r>
          <a:endParaRPr sz="1600" dirty="0"/>
        </a:p>
      </dgm:t>
    </dgm:pt>
    <dgm:pt modelId="{5DAA80B7-91AB-4F6E-B0F1-16476F10878F}" cxnId="{638C7973-840E-490F-B188-56CAE0C820EE}" type="sibTrans">
      <dgm:prSet/>
      <dgm:spPr/>
      <dgm:t>
        <a:bodyPr/>
        <a:lstStyle/>
        <a:p>
          <a:endParaRPr lang="pl-PL"/>
        </a:p>
      </dgm:t>
    </dgm:pt>
    <dgm:pt modelId="{CA212366-4C39-4E68-9896-A9FFB4A47A2D}" cxnId="{638C7973-840E-490F-B188-56CAE0C820EE}" type="parTrans">
      <dgm:prSet/>
      <dgm:spPr/>
      <dgm:t>
        <a:bodyPr/>
        <a:lstStyle/>
        <a:p>
          <a:endParaRPr lang="pl-PL"/>
        </a:p>
      </dgm:t>
    </dgm:pt>
    <dgm:pt modelId="{9800B2C1-4ECE-4668-9DC9-8E27E08A2C0B}" type="pres">
      <dgm:prSet presAssocID="{624477FF-A095-4EB2-BB1E-54E3F54A12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3E085C2-9F9F-4A3D-978F-C2B91A35A153}" type="pres">
      <dgm:prSet presAssocID="{E20AB28E-36A9-48FE-991A-7AC15861EF9C}" presName="hierRoot1" presStyleCnt="0">
        <dgm:presLayoutVars>
          <dgm:hierBranch val="init"/>
        </dgm:presLayoutVars>
      </dgm:prSet>
      <dgm:spPr/>
    </dgm:pt>
    <dgm:pt modelId="{885D1CE3-AAB2-4DFB-B880-DED9012B82B6}" type="pres">
      <dgm:prSet presAssocID="{E20AB28E-36A9-48FE-991A-7AC15861EF9C}" presName="rootComposite1" presStyleCnt="0"/>
      <dgm:spPr/>
    </dgm:pt>
    <dgm:pt modelId="{0B19432A-7595-4D7B-8020-3355AC83359C}" type="pres">
      <dgm:prSet presAssocID="{E20AB28E-36A9-48FE-991A-7AC15861EF9C}" presName="rootText1" presStyleLbl="node0" presStyleIdx="0" presStyleCnt="1" custScaleX="247900" custScaleY="120787" custLinFactX="-100000" custLinFactNeighborX="-137787" custLinFactNeighborY="56306">
        <dgm:presLayoutVars>
          <dgm:chPref val="3"/>
        </dgm:presLayoutVars>
      </dgm:prSet>
      <dgm:spPr/>
    </dgm:pt>
    <dgm:pt modelId="{90BABBCE-5157-4120-B72F-DD29718A9EEB}" type="pres">
      <dgm:prSet presAssocID="{E20AB28E-36A9-48FE-991A-7AC15861EF9C}" presName="rootConnector1" presStyleLbl="node1" presStyleIdx="0" presStyleCnt="0"/>
      <dgm:spPr/>
    </dgm:pt>
    <dgm:pt modelId="{77C22290-A831-4066-B4B6-B1A5D08BFC14}" type="pres">
      <dgm:prSet presAssocID="{E20AB28E-36A9-48FE-991A-7AC15861EF9C}" presName="hierChild2" presStyleCnt="0"/>
      <dgm:spPr/>
    </dgm:pt>
    <dgm:pt modelId="{5D8CE1D6-63C8-4395-BFCF-E5C0937562EA}" type="pres">
      <dgm:prSet presAssocID="{583BB9D9-BBBC-4026-9E3E-DCA2C1085BCD}" presName="Name37" presStyleLbl="parChTrans1D2" presStyleIdx="0" presStyleCnt="2"/>
      <dgm:spPr/>
    </dgm:pt>
    <dgm:pt modelId="{EC25F121-37A2-489A-9EA6-9D3C7768C60A}" type="pres">
      <dgm:prSet presAssocID="{877B36EC-9931-4D24-8DE3-C1362EF35B23}" presName="hierRoot2" presStyleCnt="0">
        <dgm:presLayoutVars>
          <dgm:hierBranch val="init"/>
        </dgm:presLayoutVars>
      </dgm:prSet>
      <dgm:spPr/>
    </dgm:pt>
    <dgm:pt modelId="{589C67F5-5206-4F93-BCB4-F1B0166AB6C9}" type="pres">
      <dgm:prSet presAssocID="{877B36EC-9931-4D24-8DE3-C1362EF35B23}" presName="rootComposite" presStyleCnt="0"/>
      <dgm:spPr/>
    </dgm:pt>
    <dgm:pt modelId="{5C82E633-0415-49E0-AECA-3010F661CFA0}" type="pres">
      <dgm:prSet presAssocID="{877B36EC-9931-4D24-8DE3-C1362EF35B23}" presName="rootText" presStyleLbl="node2" presStyleIdx="0" presStyleCnt="2" custScaleX="158572" custScaleY="122922" custLinFactX="-45456" custLinFactNeighborX="-100000" custLinFactNeighborY="92778">
        <dgm:presLayoutVars>
          <dgm:chPref val="3"/>
        </dgm:presLayoutVars>
      </dgm:prSet>
      <dgm:spPr/>
    </dgm:pt>
    <dgm:pt modelId="{3FBC7C10-751E-473A-8E7F-8D6D050C9361}" type="pres">
      <dgm:prSet presAssocID="{877B36EC-9931-4D24-8DE3-C1362EF35B23}" presName="rootConnector" presStyleLbl="node2" presStyleIdx="0" presStyleCnt="2"/>
      <dgm:spPr/>
    </dgm:pt>
    <dgm:pt modelId="{A105C6BC-603D-442F-98B0-0B4AD96EA9A8}" type="pres">
      <dgm:prSet presAssocID="{877B36EC-9931-4D24-8DE3-C1362EF35B23}" presName="hierChild4" presStyleCnt="0"/>
      <dgm:spPr/>
    </dgm:pt>
    <dgm:pt modelId="{23D68457-B1A7-4E58-8228-CBD4474CCE3C}" type="pres">
      <dgm:prSet presAssocID="{877B36EC-9931-4D24-8DE3-C1362EF35B23}" presName="hierChild5" presStyleCnt="0"/>
      <dgm:spPr/>
    </dgm:pt>
    <dgm:pt modelId="{E45D2709-35D6-42D9-B88A-7787B7F72D2D}" type="pres">
      <dgm:prSet presAssocID="{CA212366-4C39-4E68-9896-A9FFB4A47A2D}" presName="Name37" presStyleLbl="parChTrans1D2" presStyleIdx="1" presStyleCnt="2"/>
      <dgm:spPr/>
    </dgm:pt>
    <dgm:pt modelId="{3D8BACDD-6877-477B-BC01-AD4B773064DB}" type="pres">
      <dgm:prSet presAssocID="{EC132C67-358B-4653-88BB-A48A7EE391FE}" presName="hierRoot2" presStyleCnt="0">
        <dgm:presLayoutVars>
          <dgm:hierBranch val="init"/>
        </dgm:presLayoutVars>
      </dgm:prSet>
      <dgm:spPr/>
    </dgm:pt>
    <dgm:pt modelId="{C17E7403-F9D3-4437-B2C1-09C876F2A9D1}" type="pres">
      <dgm:prSet presAssocID="{EC132C67-358B-4653-88BB-A48A7EE391FE}" presName="rootComposite" presStyleCnt="0"/>
      <dgm:spPr/>
    </dgm:pt>
    <dgm:pt modelId="{0026FCDE-EE7A-43E8-8146-15491765AA4B}" type="pres">
      <dgm:prSet presAssocID="{EC132C67-358B-4653-88BB-A48A7EE391FE}" presName="rootText" presStyleLbl="node2" presStyleIdx="1" presStyleCnt="2" custScaleX="167594" custScaleY="105030" custLinFactX="-78713" custLinFactY="100000" custLinFactNeighborX="-100000" custLinFactNeighborY="182221">
        <dgm:presLayoutVars>
          <dgm:chPref val="3"/>
        </dgm:presLayoutVars>
      </dgm:prSet>
      <dgm:spPr/>
    </dgm:pt>
    <dgm:pt modelId="{084B0BD2-918F-4446-AB60-EAABFAB811A9}" type="pres">
      <dgm:prSet presAssocID="{EC132C67-358B-4653-88BB-A48A7EE391FE}" presName="rootConnector" presStyleLbl="node2" presStyleIdx="1" presStyleCnt="2"/>
      <dgm:spPr/>
    </dgm:pt>
    <dgm:pt modelId="{1A825A85-1D6F-4A31-9351-3C188C6CCDEA}" type="pres">
      <dgm:prSet presAssocID="{EC132C67-358B-4653-88BB-A48A7EE391FE}" presName="hierChild4" presStyleCnt="0"/>
      <dgm:spPr/>
    </dgm:pt>
    <dgm:pt modelId="{9D9EB7C4-1904-4F9F-80E2-80037E3CCF31}" type="pres">
      <dgm:prSet presAssocID="{3D155C3A-C6A9-4F18-A1FE-368EADB19EFE}" presName="Name37" presStyleLbl="parChTrans1D3" presStyleIdx="0" presStyleCnt="1"/>
      <dgm:spPr/>
    </dgm:pt>
    <dgm:pt modelId="{FDCFA475-C631-47A8-984C-9504F3B5FD35}" type="pres">
      <dgm:prSet presAssocID="{D64DCD2E-3897-4841-889A-3592ED3C56AE}" presName="hierRoot2" presStyleCnt="0">
        <dgm:presLayoutVars>
          <dgm:hierBranch/>
        </dgm:presLayoutVars>
      </dgm:prSet>
      <dgm:spPr/>
    </dgm:pt>
    <dgm:pt modelId="{31D5C60B-9670-4E39-B711-FDB56A74DF65}" type="pres">
      <dgm:prSet presAssocID="{D64DCD2E-3897-4841-889A-3592ED3C56AE}" presName="rootComposite" presStyleCnt="0"/>
      <dgm:spPr/>
    </dgm:pt>
    <dgm:pt modelId="{C25AB3CA-E83C-4CC0-B447-7DEE81313EF9}" type="pres">
      <dgm:prSet presAssocID="{D64DCD2E-3897-4841-889A-3592ED3C56AE}" presName="rootText" presStyleLbl="node3" presStyleIdx="0" presStyleCnt="1" custScaleX="208022" custScaleY="131262" custLinFactX="821" custLinFactY="-100000" custLinFactNeighborX="100000" custLinFactNeighborY="-125045">
        <dgm:presLayoutVars>
          <dgm:chPref val="3"/>
        </dgm:presLayoutVars>
      </dgm:prSet>
      <dgm:spPr/>
    </dgm:pt>
    <dgm:pt modelId="{56C15183-42D4-463C-8988-D5170C8A13BE}" type="pres">
      <dgm:prSet presAssocID="{D64DCD2E-3897-4841-889A-3592ED3C56AE}" presName="rootConnector" presStyleLbl="node3" presStyleIdx="0" presStyleCnt="1"/>
      <dgm:spPr/>
    </dgm:pt>
    <dgm:pt modelId="{7B77A64E-48AE-4397-B38B-A3EB240C8421}" type="pres">
      <dgm:prSet presAssocID="{D64DCD2E-3897-4841-889A-3592ED3C56AE}" presName="hierChild4" presStyleCnt="0"/>
      <dgm:spPr/>
    </dgm:pt>
    <dgm:pt modelId="{07D4EF31-0777-407F-AF0F-3268EB60271F}" type="pres">
      <dgm:prSet presAssocID="{47F32E82-5F38-4AA7-89E6-84D872AF34AF}" presName="Name35" presStyleLbl="parChTrans1D4" presStyleIdx="0" presStyleCnt="9"/>
      <dgm:spPr/>
    </dgm:pt>
    <dgm:pt modelId="{8014D5B3-01DB-4770-A1AE-9444A6A2F895}" type="pres">
      <dgm:prSet presAssocID="{8008C1EA-E98F-4DDF-A5A2-B451782CE62B}" presName="hierRoot2" presStyleCnt="0">
        <dgm:presLayoutVars>
          <dgm:hierBranch val="init"/>
        </dgm:presLayoutVars>
      </dgm:prSet>
      <dgm:spPr/>
    </dgm:pt>
    <dgm:pt modelId="{6D8C95E2-AA29-4F10-807F-36EEA7084C0C}" type="pres">
      <dgm:prSet presAssocID="{8008C1EA-E98F-4DDF-A5A2-B451782CE62B}" presName="rootComposite" presStyleCnt="0"/>
      <dgm:spPr/>
    </dgm:pt>
    <dgm:pt modelId="{7CEADDCD-7B4B-4FC4-A46B-8F0C2E77AD97}" type="pres">
      <dgm:prSet presAssocID="{8008C1EA-E98F-4DDF-A5A2-B451782CE62B}" presName="rootText" presStyleLbl="node4" presStyleIdx="0" presStyleCnt="2" custScaleX="186653" custScaleY="163343" custLinFactX="102614" custLinFactY="-214125" custLinFactNeighborX="200000" custLinFactNeighborY="-300000">
        <dgm:presLayoutVars>
          <dgm:chPref val="3"/>
        </dgm:presLayoutVars>
      </dgm:prSet>
      <dgm:spPr/>
    </dgm:pt>
    <dgm:pt modelId="{34CDBDF2-5370-42F8-85F1-224D69B2ED0F}" type="pres">
      <dgm:prSet presAssocID="{8008C1EA-E98F-4DDF-A5A2-B451782CE62B}" presName="rootConnector" presStyleLbl="node4" presStyleIdx="0" presStyleCnt="2"/>
      <dgm:spPr/>
    </dgm:pt>
    <dgm:pt modelId="{1D275350-E268-4EF2-9513-0AFE06ADAEE4}" type="pres">
      <dgm:prSet presAssocID="{8008C1EA-E98F-4DDF-A5A2-B451782CE62B}" presName="hierChild4" presStyleCnt="0"/>
      <dgm:spPr/>
    </dgm:pt>
    <dgm:pt modelId="{FEEF6CB8-7E9D-47C9-A2EF-E406576F78B5}" type="pres">
      <dgm:prSet presAssocID="{8008C1EA-E98F-4DDF-A5A2-B451782CE62B}" presName="hierChild5" presStyleCnt="0"/>
      <dgm:spPr/>
    </dgm:pt>
    <dgm:pt modelId="{50C9601A-93FA-4EE5-8732-8D0B45B64AAA}" type="pres">
      <dgm:prSet presAssocID="{FBDF2036-613C-44A9-916D-27A807620CF9}" presName="Name35" presStyleLbl="parChTrans1D4" presStyleIdx="1" presStyleCnt="9"/>
      <dgm:spPr/>
    </dgm:pt>
    <dgm:pt modelId="{671D29D6-8392-4728-9D36-712A340E67B4}" type="pres">
      <dgm:prSet presAssocID="{1B99DD12-32A3-40BA-9295-89E0EFD6697E}" presName="hierRoot2" presStyleCnt="0">
        <dgm:presLayoutVars>
          <dgm:hierBranch val="init"/>
        </dgm:presLayoutVars>
      </dgm:prSet>
      <dgm:spPr/>
    </dgm:pt>
    <dgm:pt modelId="{77BBD599-59E9-43E6-90A9-E8F0078ECD98}" type="pres">
      <dgm:prSet presAssocID="{1B99DD12-32A3-40BA-9295-89E0EFD6697E}" presName="rootComposite" presStyleCnt="0"/>
      <dgm:spPr/>
    </dgm:pt>
    <dgm:pt modelId="{BE0C693D-66B8-436E-A922-178FA4501952}" type="pres">
      <dgm:prSet presAssocID="{1B99DD12-32A3-40BA-9295-89E0EFD6697E}" presName="rootText" presStyleLbl="node4" presStyleIdx="1" presStyleCnt="2" custScaleX="98063" custScaleY="57326" custLinFactY="-200000" custLinFactNeighborX="-82363" custLinFactNeighborY="-277435">
        <dgm:presLayoutVars>
          <dgm:chPref val="3"/>
        </dgm:presLayoutVars>
      </dgm:prSet>
      <dgm:spPr/>
    </dgm:pt>
    <dgm:pt modelId="{7FDDF7BF-A218-4BE6-87B8-2C40F98C49B9}" type="pres">
      <dgm:prSet presAssocID="{1B99DD12-32A3-40BA-9295-89E0EFD6697E}" presName="rootConnector" presStyleLbl="node4" presStyleIdx="1" presStyleCnt="2"/>
      <dgm:spPr/>
    </dgm:pt>
    <dgm:pt modelId="{B5B06972-0894-464A-8654-9238AD735A2C}" type="pres">
      <dgm:prSet presAssocID="{1B99DD12-32A3-40BA-9295-89E0EFD6697E}" presName="hierChild4" presStyleCnt="0"/>
      <dgm:spPr/>
    </dgm:pt>
    <dgm:pt modelId="{BAA3E4BD-8A8C-43CA-A615-B9965EA8CCD0}" type="pres">
      <dgm:prSet presAssocID="{1B99DD12-32A3-40BA-9295-89E0EFD6697E}" presName="hierChild5" presStyleCnt="0"/>
      <dgm:spPr/>
    </dgm:pt>
    <dgm:pt modelId="{287C95E0-5D45-40A8-9A28-8A414B9B061E}" type="pres">
      <dgm:prSet presAssocID="{D64DCD2E-3897-4841-889A-3592ED3C56AE}" presName="hierChild5" presStyleCnt="0"/>
      <dgm:spPr/>
    </dgm:pt>
    <dgm:pt modelId="{F22ABE13-9D42-4F63-A145-17B2814D5CAB}" type="pres">
      <dgm:prSet presAssocID="{A2AB25E4-D8F1-42F7-B9E8-D637AC1E6497}" presName="Name111" presStyleLbl="parChTrans1D4" presStyleIdx="2" presStyleCnt="9"/>
      <dgm:spPr/>
    </dgm:pt>
    <dgm:pt modelId="{01862D07-2A41-4E15-89B2-B716ECC916EB}" type="pres">
      <dgm:prSet presAssocID="{5D5305AF-8306-481F-9211-9FDDE43E5D63}" presName="hierRoot3" presStyleCnt="0">
        <dgm:presLayoutVars>
          <dgm:hierBranch val="init"/>
        </dgm:presLayoutVars>
      </dgm:prSet>
      <dgm:spPr/>
    </dgm:pt>
    <dgm:pt modelId="{CFB5FA8A-78C6-426C-96BF-73626408B290}" type="pres">
      <dgm:prSet presAssocID="{5D5305AF-8306-481F-9211-9FDDE43E5D63}" presName="rootComposite3" presStyleCnt="0"/>
      <dgm:spPr/>
    </dgm:pt>
    <dgm:pt modelId="{9EAA776F-F55E-4B9F-AE57-63B635AEFE89}" type="pres">
      <dgm:prSet presAssocID="{5D5305AF-8306-481F-9211-9FDDE43E5D63}" presName="rootText3" presStyleLbl="asst3" presStyleIdx="0" presStyleCnt="7" custScaleX="120042" custLinFactX="34750" custLinFactY="56772" custLinFactNeighborX="100000" custLinFactNeighborY="100000">
        <dgm:presLayoutVars>
          <dgm:chPref val="3"/>
        </dgm:presLayoutVars>
      </dgm:prSet>
      <dgm:spPr/>
    </dgm:pt>
    <dgm:pt modelId="{ED95AEBE-C83F-4DD7-9A32-6D5016F47BFE}" type="pres">
      <dgm:prSet presAssocID="{5D5305AF-8306-481F-9211-9FDDE43E5D63}" presName="rootConnector3" presStyleLbl="asst3" presStyleIdx="0" presStyleCnt="7"/>
      <dgm:spPr/>
    </dgm:pt>
    <dgm:pt modelId="{BD0B10DE-565D-45ED-9BF1-C8873B4F59F1}" type="pres">
      <dgm:prSet presAssocID="{5D5305AF-8306-481F-9211-9FDDE43E5D63}" presName="hierChild6" presStyleCnt="0"/>
      <dgm:spPr/>
    </dgm:pt>
    <dgm:pt modelId="{F1481038-4BCF-4002-817C-C70CA658A9AA}" type="pres">
      <dgm:prSet presAssocID="{5D5305AF-8306-481F-9211-9FDDE43E5D63}" presName="hierChild7" presStyleCnt="0"/>
      <dgm:spPr/>
    </dgm:pt>
    <dgm:pt modelId="{49168DAB-C3AB-42A8-9D46-6E2AC27D6E16}" type="pres">
      <dgm:prSet presAssocID="{CC79B8C0-100C-411B-AF83-B76FAD6CFCBA}" presName="Name111" presStyleLbl="parChTrans1D4" presStyleIdx="3" presStyleCnt="9"/>
      <dgm:spPr/>
    </dgm:pt>
    <dgm:pt modelId="{936D2EA1-2A47-41BA-A149-8C7D4D2ED43E}" type="pres">
      <dgm:prSet presAssocID="{FC23BBED-D31D-401A-B8EC-C3BE2E15C842}" presName="hierRoot3" presStyleCnt="0">
        <dgm:presLayoutVars>
          <dgm:hierBranch val="init"/>
        </dgm:presLayoutVars>
      </dgm:prSet>
      <dgm:spPr/>
    </dgm:pt>
    <dgm:pt modelId="{FABD7EC4-56C3-4F7A-894D-4CB3854052C5}" type="pres">
      <dgm:prSet presAssocID="{FC23BBED-D31D-401A-B8EC-C3BE2E15C842}" presName="rootComposite3" presStyleCnt="0"/>
      <dgm:spPr/>
    </dgm:pt>
    <dgm:pt modelId="{920D200D-CB91-4282-AB29-6F97E059902F}" type="pres">
      <dgm:prSet presAssocID="{FC23BBED-D31D-401A-B8EC-C3BE2E15C842}" presName="rootText3" presStyleLbl="asst3" presStyleIdx="1" presStyleCnt="7" custScaleX="120042" custLinFactX="22864" custLinFactY="100000" custLinFactNeighborX="100000" custLinFactNeighborY="162563">
        <dgm:presLayoutVars>
          <dgm:chPref val="3"/>
        </dgm:presLayoutVars>
      </dgm:prSet>
      <dgm:spPr/>
    </dgm:pt>
    <dgm:pt modelId="{9E03C3BA-45DD-4068-9A30-8C8172A56E03}" type="pres">
      <dgm:prSet presAssocID="{FC23BBED-D31D-401A-B8EC-C3BE2E15C842}" presName="rootConnector3" presStyleLbl="asst3" presStyleIdx="1" presStyleCnt="7"/>
      <dgm:spPr/>
    </dgm:pt>
    <dgm:pt modelId="{0D50EA01-4C5F-4EBD-B8DA-CA21EF4EDD4D}" type="pres">
      <dgm:prSet presAssocID="{FC23BBED-D31D-401A-B8EC-C3BE2E15C842}" presName="hierChild6" presStyleCnt="0"/>
      <dgm:spPr/>
    </dgm:pt>
    <dgm:pt modelId="{4422AD91-AF20-4FAF-A94D-AD8F2EA555CC}" type="pres">
      <dgm:prSet presAssocID="{FC23BBED-D31D-401A-B8EC-C3BE2E15C842}" presName="hierChild7" presStyleCnt="0"/>
      <dgm:spPr/>
    </dgm:pt>
    <dgm:pt modelId="{796C6BE7-0A9D-4EE1-A81B-469F939D6DE8}" type="pres">
      <dgm:prSet presAssocID="{8140939B-A650-487B-9800-95F640B0BE99}" presName="Name111" presStyleLbl="parChTrans1D4" presStyleIdx="4" presStyleCnt="9"/>
      <dgm:spPr/>
    </dgm:pt>
    <dgm:pt modelId="{100DC20F-8B67-4C2D-A0C3-E9B77CA4A74D}" type="pres">
      <dgm:prSet presAssocID="{4DB6D92C-D14A-4A5C-8BEE-5CD2181F1DBD}" presName="hierRoot3" presStyleCnt="0">
        <dgm:presLayoutVars>
          <dgm:hierBranch val="init"/>
        </dgm:presLayoutVars>
      </dgm:prSet>
      <dgm:spPr/>
    </dgm:pt>
    <dgm:pt modelId="{773AFD75-0B31-41E1-A2CF-7879390D418B}" type="pres">
      <dgm:prSet presAssocID="{4DB6D92C-D14A-4A5C-8BEE-5CD2181F1DBD}" presName="rootComposite3" presStyleCnt="0"/>
      <dgm:spPr/>
    </dgm:pt>
    <dgm:pt modelId="{D8A1038F-A17B-4945-87F8-F6267366FF5E}" type="pres">
      <dgm:prSet presAssocID="{4DB6D92C-D14A-4A5C-8BEE-5CD2181F1DBD}" presName="rootText3" presStyleLbl="asst3" presStyleIdx="2" presStyleCnt="7" custScaleX="120042" custLinFactNeighborX="-85513" custLinFactNeighborY="93044">
        <dgm:presLayoutVars>
          <dgm:chPref val="3"/>
        </dgm:presLayoutVars>
      </dgm:prSet>
      <dgm:spPr/>
    </dgm:pt>
    <dgm:pt modelId="{D1CC505D-E42A-4A74-BED7-AFE6C7A36D08}" type="pres">
      <dgm:prSet presAssocID="{4DB6D92C-D14A-4A5C-8BEE-5CD2181F1DBD}" presName="rootConnector3" presStyleLbl="asst3" presStyleIdx="2" presStyleCnt="7"/>
      <dgm:spPr/>
    </dgm:pt>
    <dgm:pt modelId="{C8E3465F-3965-4F4A-99C9-D1894E068BF8}" type="pres">
      <dgm:prSet presAssocID="{4DB6D92C-D14A-4A5C-8BEE-5CD2181F1DBD}" presName="hierChild6" presStyleCnt="0"/>
      <dgm:spPr/>
    </dgm:pt>
    <dgm:pt modelId="{321D0372-2ECC-4254-B22B-AA34399F874A}" type="pres">
      <dgm:prSet presAssocID="{4DB6D92C-D14A-4A5C-8BEE-5CD2181F1DBD}" presName="hierChild7" presStyleCnt="0"/>
      <dgm:spPr/>
    </dgm:pt>
    <dgm:pt modelId="{C0114440-9BAA-4F24-AE4E-A92A288103E6}" type="pres">
      <dgm:prSet presAssocID="{33C92AF2-1604-47AF-AC13-7F7727259B64}" presName="Name111" presStyleLbl="parChTrans1D4" presStyleIdx="5" presStyleCnt="9"/>
      <dgm:spPr/>
    </dgm:pt>
    <dgm:pt modelId="{53420EBB-E31A-46D2-A12E-0B94A004E2F4}" type="pres">
      <dgm:prSet presAssocID="{5D3EC610-720C-4E18-AFF9-667A478D3C55}" presName="hierRoot3" presStyleCnt="0">
        <dgm:presLayoutVars>
          <dgm:hierBranch val="init"/>
        </dgm:presLayoutVars>
      </dgm:prSet>
      <dgm:spPr/>
    </dgm:pt>
    <dgm:pt modelId="{B9C9B29B-12B3-4D2F-B1DD-D5C578EC87C1}" type="pres">
      <dgm:prSet presAssocID="{5D3EC610-720C-4E18-AFF9-667A478D3C55}" presName="rootComposite3" presStyleCnt="0"/>
      <dgm:spPr/>
    </dgm:pt>
    <dgm:pt modelId="{D2BA0E7A-2DB2-44FC-AF9A-97F1150A9166}" type="pres">
      <dgm:prSet presAssocID="{5D3EC610-720C-4E18-AFF9-667A478D3C55}" presName="rootText3" presStyleLbl="asst3" presStyleIdx="3" presStyleCnt="7" custScaleX="100779" custScaleY="84155" custLinFactY="48849" custLinFactNeighborX="56103" custLinFactNeighborY="100000">
        <dgm:presLayoutVars>
          <dgm:chPref val="3"/>
        </dgm:presLayoutVars>
      </dgm:prSet>
      <dgm:spPr/>
    </dgm:pt>
    <dgm:pt modelId="{ED1615E6-0E1E-4CAC-A2D1-70DF6AB65F1B}" type="pres">
      <dgm:prSet presAssocID="{5D3EC610-720C-4E18-AFF9-667A478D3C55}" presName="rootConnector3" presStyleLbl="asst3" presStyleIdx="3" presStyleCnt="7"/>
      <dgm:spPr/>
    </dgm:pt>
    <dgm:pt modelId="{F0AF2E41-E38E-4E8C-AF73-90597D3245B5}" type="pres">
      <dgm:prSet presAssocID="{5D3EC610-720C-4E18-AFF9-667A478D3C55}" presName="hierChild6" presStyleCnt="0"/>
      <dgm:spPr/>
    </dgm:pt>
    <dgm:pt modelId="{AF7CE2BC-054A-4CF7-8DFE-915845318908}" type="pres">
      <dgm:prSet presAssocID="{5D3EC610-720C-4E18-AFF9-667A478D3C55}" presName="hierChild7" presStyleCnt="0"/>
      <dgm:spPr/>
    </dgm:pt>
    <dgm:pt modelId="{8477C4C4-A136-45D9-9749-6584BD3694A4}" type="pres">
      <dgm:prSet presAssocID="{4CA067C2-59F1-4919-81D5-F6A21C7D7B90}" presName="Name111" presStyleLbl="parChTrans1D4" presStyleIdx="6" presStyleCnt="9"/>
      <dgm:spPr/>
    </dgm:pt>
    <dgm:pt modelId="{353BE2E0-A7BA-4AFC-81B0-F0071C3F3037}" type="pres">
      <dgm:prSet presAssocID="{183C798C-BEB9-4BD3-BF87-AF310F91B074}" presName="hierRoot3" presStyleCnt="0">
        <dgm:presLayoutVars>
          <dgm:hierBranch val="init"/>
        </dgm:presLayoutVars>
      </dgm:prSet>
      <dgm:spPr/>
    </dgm:pt>
    <dgm:pt modelId="{5C165088-0857-4FCC-A763-E5AB7C68A3FD}" type="pres">
      <dgm:prSet presAssocID="{183C798C-BEB9-4BD3-BF87-AF310F91B074}" presName="rootComposite3" presStyleCnt="0"/>
      <dgm:spPr/>
    </dgm:pt>
    <dgm:pt modelId="{E3FD59F5-2712-4A10-BD14-7AE5B5E1C345}" type="pres">
      <dgm:prSet presAssocID="{183C798C-BEB9-4BD3-BF87-AF310F91B074}" presName="rootText3" presStyleLbl="asst3" presStyleIdx="4" presStyleCnt="7" custScaleX="120042" custLinFactY="73499" custLinFactNeighborX="57474" custLinFactNeighborY="100000">
        <dgm:presLayoutVars>
          <dgm:chPref val="3"/>
        </dgm:presLayoutVars>
      </dgm:prSet>
      <dgm:spPr/>
    </dgm:pt>
    <dgm:pt modelId="{EA1924FC-A5E1-40BD-BCD5-61CDD4A2DB1E}" type="pres">
      <dgm:prSet presAssocID="{183C798C-BEB9-4BD3-BF87-AF310F91B074}" presName="rootConnector3" presStyleLbl="asst3" presStyleIdx="4" presStyleCnt="7"/>
      <dgm:spPr/>
    </dgm:pt>
    <dgm:pt modelId="{B3F892AA-60C7-46BA-B93A-8EB12A60EC9B}" type="pres">
      <dgm:prSet presAssocID="{183C798C-BEB9-4BD3-BF87-AF310F91B074}" presName="hierChild6" presStyleCnt="0"/>
      <dgm:spPr/>
    </dgm:pt>
    <dgm:pt modelId="{9FB99491-56E3-49B0-8CA8-D600074BFBC2}" type="pres">
      <dgm:prSet presAssocID="{183C798C-BEB9-4BD3-BF87-AF310F91B074}" presName="hierChild7" presStyleCnt="0"/>
      <dgm:spPr/>
    </dgm:pt>
    <dgm:pt modelId="{985E7D00-A6D2-4140-AC6C-8D9B2B97DE02}" type="pres">
      <dgm:prSet presAssocID="{61A1BAD4-58CB-4C88-BF59-891B0134DCFA}" presName="Name111" presStyleLbl="parChTrans1D4" presStyleIdx="7" presStyleCnt="9"/>
      <dgm:spPr/>
    </dgm:pt>
    <dgm:pt modelId="{D2A573EB-CEF5-4054-BC2C-E1ED1E624AD2}" type="pres">
      <dgm:prSet presAssocID="{30E691D0-7017-4031-A6C3-6FBAC8329634}" presName="hierRoot3" presStyleCnt="0">
        <dgm:presLayoutVars>
          <dgm:hierBranch val="init"/>
        </dgm:presLayoutVars>
      </dgm:prSet>
      <dgm:spPr/>
    </dgm:pt>
    <dgm:pt modelId="{85C9433C-DE95-452F-8234-0C74AC8FD919}" type="pres">
      <dgm:prSet presAssocID="{30E691D0-7017-4031-A6C3-6FBAC8329634}" presName="rootComposite3" presStyleCnt="0"/>
      <dgm:spPr/>
    </dgm:pt>
    <dgm:pt modelId="{0E48AD0D-5BC6-467E-A4DD-225B23B8B0DF}" type="pres">
      <dgm:prSet presAssocID="{30E691D0-7017-4031-A6C3-6FBAC8329634}" presName="rootText3" presStyleLbl="asst3" presStyleIdx="5" presStyleCnt="7" custScaleX="120042" custLinFactY="23500" custLinFactNeighborX="46168" custLinFactNeighborY="100000">
        <dgm:presLayoutVars>
          <dgm:chPref val="3"/>
        </dgm:presLayoutVars>
      </dgm:prSet>
      <dgm:spPr/>
    </dgm:pt>
    <dgm:pt modelId="{90906052-331E-434C-98F0-3D13536A1843}" type="pres">
      <dgm:prSet presAssocID="{30E691D0-7017-4031-A6C3-6FBAC8329634}" presName="rootConnector3" presStyleLbl="asst3" presStyleIdx="5" presStyleCnt="7"/>
      <dgm:spPr/>
    </dgm:pt>
    <dgm:pt modelId="{275BFEA4-B812-4AA3-8C4C-039C26C2F48C}" type="pres">
      <dgm:prSet presAssocID="{30E691D0-7017-4031-A6C3-6FBAC8329634}" presName="hierChild6" presStyleCnt="0"/>
      <dgm:spPr/>
    </dgm:pt>
    <dgm:pt modelId="{BDA8F91D-2CF7-4A11-9B44-FF951A283D1D}" type="pres">
      <dgm:prSet presAssocID="{30E691D0-7017-4031-A6C3-6FBAC8329634}" presName="hierChild7" presStyleCnt="0"/>
      <dgm:spPr/>
    </dgm:pt>
    <dgm:pt modelId="{8CAE3404-541A-433E-A57C-319ED6041AD0}" type="pres">
      <dgm:prSet presAssocID="{C00E409F-15D1-4593-A23D-AC86EF5BA1A2}" presName="Name111" presStyleLbl="parChTrans1D4" presStyleIdx="8" presStyleCnt="9"/>
      <dgm:spPr/>
    </dgm:pt>
    <dgm:pt modelId="{901C4AB3-D0E4-49ED-9C19-173365703290}" type="pres">
      <dgm:prSet presAssocID="{C9217BE0-8F9F-4072-89D6-DB6C4E48350C}" presName="hierRoot3" presStyleCnt="0">
        <dgm:presLayoutVars>
          <dgm:hierBranch val="init"/>
        </dgm:presLayoutVars>
      </dgm:prSet>
      <dgm:spPr/>
    </dgm:pt>
    <dgm:pt modelId="{3A5A3CDA-9BDF-4867-B75E-D23611EBCA0C}" type="pres">
      <dgm:prSet presAssocID="{C9217BE0-8F9F-4072-89D6-DB6C4E48350C}" presName="rootComposite3" presStyleCnt="0"/>
      <dgm:spPr/>
    </dgm:pt>
    <dgm:pt modelId="{AF303705-B8FA-4E22-A70E-0E729EA1A184}" type="pres">
      <dgm:prSet presAssocID="{C9217BE0-8F9F-4072-89D6-DB6C4E48350C}" presName="rootText3" presStyleLbl="asst3" presStyleIdx="6" presStyleCnt="7" custScaleX="120042" custLinFactX="100000" custLinFactY="9159" custLinFactNeighborX="113828" custLinFactNeighborY="100000">
        <dgm:presLayoutVars>
          <dgm:chPref val="3"/>
        </dgm:presLayoutVars>
      </dgm:prSet>
      <dgm:spPr/>
    </dgm:pt>
    <dgm:pt modelId="{176FBCE4-B563-4698-B2B4-21F4F5FE55B9}" type="pres">
      <dgm:prSet presAssocID="{C9217BE0-8F9F-4072-89D6-DB6C4E48350C}" presName="rootConnector3" presStyleLbl="asst3" presStyleIdx="6" presStyleCnt="7"/>
      <dgm:spPr/>
    </dgm:pt>
    <dgm:pt modelId="{02DF216F-2D7C-47EA-BCB4-F8FDCA370CE5}" type="pres">
      <dgm:prSet presAssocID="{C9217BE0-8F9F-4072-89D6-DB6C4E48350C}" presName="hierChild6" presStyleCnt="0"/>
      <dgm:spPr/>
    </dgm:pt>
    <dgm:pt modelId="{23800BCC-8D77-4F43-B6D7-1B40E4E47C5A}" type="pres">
      <dgm:prSet presAssocID="{C9217BE0-8F9F-4072-89D6-DB6C4E48350C}" presName="hierChild7" presStyleCnt="0"/>
      <dgm:spPr/>
    </dgm:pt>
    <dgm:pt modelId="{BF1A6177-20BD-4DAB-B374-45A370A51A93}" type="pres">
      <dgm:prSet presAssocID="{EC132C67-358B-4653-88BB-A48A7EE391FE}" presName="hierChild5" presStyleCnt="0"/>
      <dgm:spPr/>
    </dgm:pt>
    <dgm:pt modelId="{98343F2D-DA49-4ED6-940F-F6AA8C00D960}" type="pres">
      <dgm:prSet presAssocID="{E20AB28E-36A9-48FE-991A-7AC15861EF9C}" presName="hierChild3" presStyleCnt="0"/>
      <dgm:spPr/>
    </dgm:pt>
  </dgm:ptLst>
  <dgm:cxnLst>
    <dgm:cxn modelId="{4E90A500-3339-4AD1-BAFF-6D155E3DCD37}" type="presOf" srcId="{D64DCD2E-3897-4841-889A-3592ED3C56AE}" destId="{56C15183-42D4-463C-8988-D5170C8A13BE}" srcOrd="1" destOrd="0" presId="urn:microsoft.com/office/officeart/2005/8/layout/orgChart1#1"/>
    <dgm:cxn modelId="{D7F4790A-94C0-4D01-9517-733986E35C7F}" type="presOf" srcId="{E20AB28E-36A9-48FE-991A-7AC15861EF9C}" destId="{0B19432A-7595-4D7B-8020-3355AC83359C}" srcOrd="0" destOrd="0" presId="urn:microsoft.com/office/officeart/2005/8/layout/orgChart1#1"/>
    <dgm:cxn modelId="{A4D09F0C-8A73-423A-8F99-2D5CD9C3A6B1}" type="presOf" srcId="{877B36EC-9931-4D24-8DE3-C1362EF35B23}" destId="{5C82E633-0415-49E0-AECA-3010F661CFA0}" srcOrd="0" destOrd="0" presId="urn:microsoft.com/office/officeart/2005/8/layout/orgChart1#1"/>
    <dgm:cxn modelId="{6948230D-548C-45AC-A756-58ED84F5C784}" type="presOf" srcId="{C9217BE0-8F9F-4072-89D6-DB6C4E48350C}" destId="{AF303705-B8FA-4E22-A70E-0E729EA1A184}" srcOrd="0" destOrd="0" presId="urn:microsoft.com/office/officeart/2005/8/layout/orgChart1#1"/>
    <dgm:cxn modelId="{7F8F5B0D-7405-4761-9279-16532ACB483B}" type="presOf" srcId="{8008C1EA-E98F-4DDF-A5A2-B451782CE62B}" destId="{7CEADDCD-7B4B-4FC4-A46B-8F0C2E77AD97}" srcOrd="0" destOrd="0" presId="urn:microsoft.com/office/officeart/2005/8/layout/orgChart1#1"/>
    <dgm:cxn modelId="{C777AE19-7CEB-4712-B0D8-134188F85343}" type="presOf" srcId="{877B36EC-9931-4D24-8DE3-C1362EF35B23}" destId="{3FBC7C10-751E-473A-8E7F-8D6D050C9361}" srcOrd="1" destOrd="0" presId="urn:microsoft.com/office/officeart/2005/8/layout/orgChart1#1"/>
    <dgm:cxn modelId="{D57BFF1B-8ABA-4DEB-9858-43E9C702366D}" type="presOf" srcId="{A2AB25E4-D8F1-42F7-B9E8-D637AC1E6497}" destId="{F22ABE13-9D42-4F63-A145-17B2814D5CAB}" srcOrd="0" destOrd="0" presId="urn:microsoft.com/office/officeart/2005/8/layout/orgChart1#1"/>
    <dgm:cxn modelId="{4430621C-BD5A-4392-80C2-3748651E2FA5}" srcId="{5D5305AF-8306-481F-9211-9FDDE43E5D63}" destId="{FC23BBED-D31D-401A-B8EC-C3BE2E15C842}" srcOrd="0" destOrd="0" parTransId="{CC79B8C0-100C-411B-AF83-B76FAD6CFCBA}" sibTransId="{5E536997-2834-4935-93EA-161B32F579BB}"/>
    <dgm:cxn modelId="{81C4AD20-1CCE-43FE-936C-A79197ADC0C4}" type="presOf" srcId="{FC23BBED-D31D-401A-B8EC-C3BE2E15C842}" destId="{920D200D-CB91-4282-AB29-6F97E059902F}" srcOrd="0" destOrd="0" presId="urn:microsoft.com/office/officeart/2005/8/layout/orgChart1#1"/>
    <dgm:cxn modelId="{BCEE6F25-CC89-4175-8851-74DE1FDD4E0D}" type="presOf" srcId="{1B99DD12-32A3-40BA-9295-89E0EFD6697E}" destId="{7FDDF7BF-A218-4BE6-87B8-2C40F98C49B9}" srcOrd="1" destOrd="0" presId="urn:microsoft.com/office/officeart/2005/8/layout/orgChart1#1"/>
    <dgm:cxn modelId="{9F7A4E33-BA5E-4A58-825A-5639656DA4D2}" type="presOf" srcId="{1B99DD12-32A3-40BA-9295-89E0EFD6697E}" destId="{BE0C693D-66B8-436E-A922-178FA4501952}" srcOrd="0" destOrd="0" presId="urn:microsoft.com/office/officeart/2005/8/layout/orgChart1#1"/>
    <dgm:cxn modelId="{A8E06935-4EB2-4320-8969-2C3A18801DD7}" srcId="{D64DCD2E-3897-4841-889A-3592ED3C56AE}" destId="{5D5305AF-8306-481F-9211-9FDDE43E5D63}" srcOrd="0" destOrd="0" parTransId="{A2AB25E4-D8F1-42F7-B9E8-D637AC1E6497}" sibTransId="{B3CBAA8F-4012-491B-BDBC-395291751B27}"/>
    <dgm:cxn modelId="{AAE5F737-3682-4922-9AD6-683C4E8398E5}" srcId="{E20AB28E-36A9-48FE-991A-7AC15861EF9C}" destId="{877B36EC-9931-4D24-8DE3-C1362EF35B23}" srcOrd="0" destOrd="0" parTransId="{583BB9D9-BBBC-4026-9E3E-DCA2C1085BCD}" sibTransId="{B36165B1-081B-4851-87D3-B98E6EC4D5DF}"/>
    <dgm:cxn modelId="{A53D4939-87F8-4350-A03C-4D1E1DC68BDB}" srcId="{D64DCD2E-3897-4841-889A-3592ED3C56AE}" destId="{5D3EC610-720C-4E18-AFF9-667A478D3C55}" srcOrd="1" destOrd="0" parTransId="{33C92AF2-1604-47AF-AC13-7F7727259B64}" sibTransId="{76A61D46-CC06-400E-9706-BB46002E0779}"/>
    <dgm:cxn modelId="{954DB83A-90EC-495D-AFAA-889C2CF874BC}" srcId="{624477FF-A095-4EB2-BB1E-54E3F54A126F}" destId="{E20AB28E-36A9-48FE-991A-7AC15861EF9C}" srcOrd="0" destOrd="0" parTransId="{7A3105ED-2E13-4CEC-AF8D-6C7B9C0B0527}" sibTransId="{2AFD67AA-6408-4102-B056-255EA5DAB8A6}"/>
    <dgm:cxn modelId="{AF53A25C-60CB-4223-B72F-454BC9CB025B}" type="presOf" srcId="{30E691D0-7017-4031-A6C3-6FBAC8329634}" destId="{90906052-331E-434C-98F0-3D13536A1843}" srcOrd="1" destOrd="0" presId="urn:microsoft.com/office/officeart/2005/8/layout/orgChart1#1"/>
    <dgm:cxn modelId="{C2465443-F936-4F9B-8EC7-EBBF40EF56E1}" type="presOf" srcId="{E20AB28E-36A9-48FE-991A-7AC15861EF9C}" destId="{90BABBCE-5157-4120-B72F-DD29718A9EEB}" srcOrd="1" destOrd="0" presId="urn:microsoft.com/office/officeart/2005/8/layout/orgChart1#1"/>
    <dgm:cxn modelId="{AF48B063-9137-495E-B099-13C350F6879B}" type="presOf" srcId="{8008C1EA-E98F-4DDF-A5A2-B451782CE62B}" destId="{34CDBDF2-5370-42F8-85F1-224D69B2ED0F}" srcOrd="1" destOrd="0" presId="urn:microsoft.com/office/officeart/2005/8/layout/orgChart1#1"/>
    <dgm:cxn modelId="{9BDFC264-379F-4834-BDDC-593EA86759CC}" type="presOf" srcId="{5D5305AF-8306-481F-9211-9FDDE43E5D63}" destId="{ED95AEBE-C83F-4DD7-9A32-6D5016F47BFE}" srcOrd="1" destOrd="0" presId="urn:microsoft.com/office/officeart/2005/8/layout/orgChart1#1"/>
    <dgm:cxn modelId="{B7A59F66-7F65-4A08-81DC-8E1F60CC18DC}" type="presOf" srcId="{5D3EC610-720C-4E18-AFF9-667A478D3C55}" destId="{ED1615E6-0E1E-4CAC-A2D1-70DF6AB65F1B}" srcOrd="1" destOrd="0" presId="urn:microsoft.com/office/officeart/2005/8/layout/orgChart1#1"/>
    <dgm:cxn modelId="{C8EBA76E-B7EE-4A32-8615-FF27E0C35DAF}" type="presOf" srcId="{183C798C-BEB9-4BD3-BF87-AF310F91B074}" destId="{E3FD59F5-2712-4A10-BD14-7AE5B5E1C345}" srcOrd="0" destOrd="0" presId="urn:microsoft.com/office/officeart/2005/8/layout/orgChart1#1"/>
    <dgm:cxn modelId="{093CA86E-3548-4ED0-BB48-A96C6F1DACE7}" type="presOf" srcId="{4CA067C2-59F1-4919-81D5-F6A21C7D7B90}" destId="{8477C4C4-A136-45D9-9749-6584BD3694A4}" srcOrd="0" destOrd="0" presId="urn:microsoft.com/office/officeart/2005/8/layout/orgChart1#1"/>
    <dgm:cxn modelId="{638C7973-840E-490F-B188-56CAE0C820EE}" srcId="{E20AB28E-36A9-48FE-991A-7AC15861EF9C}" destId="{EC132C67-358B-4653-88BB-A48A7EE391FE}" srcOrd="1" destOrd="0" parTransId="{CA212366-4C39-4E68-9896-A9FFB4A47A2D}" sibTransId="{5DAA80B7-91AB-4F6E-B0F1-16476F10878F}"/>
    <dgm:cxn modelId="{18349473-AAD8-479A-A5CA-60D03AAB08CC}" srcId="{30E691D0-7017-4031-A6C3-6FBAC8329634}" destId="{C9217BE0-8F9F-4072-89D6-DB6C4E48350C}" srcOrd="0" destOrd="0" parTransId="{C00E409F-15D1-4593-A23D-AC86EF5BA1A2}" sibTransId="{65278D09-E6D6-4FB7-AD95-9B1DDCA311B0}"/>
    <dgm:cxn modelId="{A961D955-A010-419F-896E-0DBA72F35249}" srcId="{D64DCD2E-3897-4841-889A-3592ED3C56AE}" destId="{8008C1EA-E98F-4DDF-A5A2-B451782CE62B}" srcOrd="2" destOrd="0" parTransId="{47F32E82-5F38-4AA7-89E6-84D872AF34AF}" sibTransId="{10646611-5931-4F5E-AAAA-9E9EB707D044}"/>
    <dgm:cxn modelId="{32EBE779-BE4C-4DFD-9149-E4F93EB2BBF2}" type="presOf" srcId="{8140939B-A650-487B-9800-95F640B0BE99}" destId="{796C6BE7-0A9D-4EE1-A81B-469F939D6DE8}" srcOrd="0" destOrd="0" presId="urn:microsoft.com/office/officeart/2005/8/layout/orgChart1#1"/>
    <dgm:cxn modelId="{48418286-5EEE-4367-B8F8-ECBBDE72B8A9}" type="presOf" srcId="{D64DCD2E-3897-4841-889A-3592ED3C56AE}" destId="{C25AB3CA-E83C-4CC0-B447-7DEE81313EF9}" srcOrd="0" destOrd="0" presId="urn:microsoft.com/office/officeart/2005/8/layout/orgChart1#1"/>
    <dgm:cxn modelId="{FC5B0694-6347-41BF-804B-A301572A932C}" type="presOf" srcId="{C9217BE0-8F9F-4072-89D6-DB6C4E48350C}" destId="{176FBCE4-B563-4698-B2B4-21F4F5FE55B9}" srcOrd="1" destOrd="0" presId="urn:microsoft.com/office/officeart/2005/8/layout/orgChart1#1"/>
    <dgm:cxn modelId="{F32C9D97-5F76-4E4B-9290-454BE01FF010}" srcId="{D64DCD2E-3897-4841-889A-3592ED3C56AE}" destId="{1B99DD12-32A3-40BA-9295-89E0EFD6697E}" srcOrd="3" destOrd="0" parTransId="{FBDF2036-613C-44A9-916D-27A807620CF9}" sibTransId="{AD4964E4-E85A-42E8-A97E-3CAAF69B64F3}"/>
    <dgm:cxn modelId="{CF62829E-B8D7-4131-8649-AC80D47054F3}" type="presOf" srcId="{CC79B8C0-100C-411B-AF83-B76FAD6CFCBA}" destId="{49168DAB-C3AB-42A8-9D46-6E2AC27D6E16}" srcOrd="0" destOrd="0" presId="urn:microsoft.com/office/officeart/2005/8/layout/orgChart1#1"/>
    <dgm:cxn modelId="{17AE2FA0-1114-4670-8A64-78CE8E821700}" srcId="{5D3EC610-720C-4E18-AFF9-667A478D3C55}" destId="{183C798C-BEB9-4BD3-BF87-AF310F91B074}" srcOrd="0" destOrd="0" parTransId="{4CA067C2-59F1-4919-81D5-F6A21C7D7B90}" sibTransId="{A1756293-5D5F-455E-B67F-73545D4C2310}"/>
    <dgm:cxn modelId="{58512EA1-EC3E-4C4E-9467-03E2D0ECB773}" type="presOf" srcId="{CA212366-4C39-4E68-9896-A9FFB4A47A2D}" destId="{E45D2709-35D6-42D9-B88A-7787B7F72D2D}" srcOrd="0" destOrd="0" presId="urn:microsoft.com/office/officeart/2005/8/layout/orgChart1#1"/>
    <dgm:cxn modelId="{214233A6-2374-4DA3-BD75-92B5EBBCAB52}" type="presOf" srcId="{30E691D0-7017-4031-A6C3-6FBAC8329634}" destId="{0E48AD0D-5BC6-467E-A4DD-225B23B8B0DF}" srcOrd="0" destOrd="0" presId="urn:microsoft.com/office/officeart/2005/8/layout/orgChart1#1"/>
    <dgm:cxn modelId="{5775A6A6-4260-4F12-9B7C-6DECB726C8E5}" type="presOf" srcId="{4DB6D92C-D14A-4A5C-8BEE-5CD2181F1DBD}" destId="{D1CC505D-E42A-4A74-BED7-AFE6C7A36D08}" srcOrd="1" destOrd="0" presId="urn:microsoft.com/office/officeart/2005/8/layout/orgChart1#1"/>
    <dgm:cxn modelId="{56B6C4A9-8074-4E4E-B873-A63454C5EE77}" type="presOf" srcId="{47F32E82-5F38-4AA7-89E6-84D872AF34AF}" destId="{07D4EF31-0777-407F-AF0F-3268EB60271F}" srcOrd="0" destOrd="0" presId="urn:microsoft.com/office/officeart/2005/8/layout/orgChart1#1"/>
    <dgm:cxn modelId="{312449AF-F239-4979-90B9-E039C75FD386}" type="presOf" srcId="{583BB9D9-BBBC-4026-9E3E-DCA2C1085BCD}" destId="{5D8CE1D6-63C8-4395-BFCF-E5C0937562EA}" srcOrd="0" destOrd="0" presId="urn:microsoft.com/office/officeart/2005/8/layout/orgChart1#1"/>
    <dgm:cxn modelId="{EAB40DB2-064F-40BA-BD8E-9E4A83E1DEE6}" type="presOf" srcId="{5D3EC610-720C-4E18-AFF9-667A478D3C55}" destId="{D2BA0E7A-2DB2-44FC-AF9A-97F1150A9166}" srcOrd="0" destOrd="0" presId="urn:microsoft.com/office/officeart/2005/8/layout/orgChart1#1"/>
    <dgm:cxn modelId="{C37429B8-BAAB-452E-A03F-C45D9040CD99}" type="presOf" srcId="{EC132C67-358B-4653-88BB-A48A7EE391FE}" destId="{0026FCDE-EE7A-43E8-8146-15491765AA4B}" srcOrd="0" destOrd="0" presId="urn:microsoft.com/office/officeart/2005/8/layout/orgChart1#1"/>
    <dgm:cxn modelId="{095EB4C5-3EE7-413B-9BFF-8EBEE14FD7A9}" type="presOf" srcId="{C00E409F-15D1-4593-A23D-AC86EF5BA1A2}" destId="{8CAE3404-541A-433E-A57C-319ED6041AD0}" srcOrd="0" destOrd="0" presId="urn:microsoft.com/office/officeart/2005/8/layout/orgChart1#1"/>
    <dgm:cxn modelId="{0BA00BC6-3B8C-4AA5-9A4D-C191A45E96A9}" type="presOf" srcId="{61A1BAD4-58CB-4C88-BF59-891B0134DCFA}" destId="{985E7D00-A6D2-4140-AC6C-8D9B2B97DE02}" srcOrd="0" destOrd="0" presId="urn:microsoft.com/office/officeart/2005/8/layout/orgChart1#1"/>
    <dgm:cxn modelId="{95B52DC6-0A31-4170-852F-C1333D659380}" type="presOf" srcId="{EC132C67-358B-4653-88BB-A48A7EE391FE}" destId="{084B0BD2-918F-4446-AB60-EAABFAB811A9}" srcOrd="1" destOrd="0" presId="urn:microsoft.com/office/officeart/2005/8/layout/orgChart1#1"/>
    <dgm:cxn modelId="{13AF3BC8-F190-43E1-BDA6-C74CBB6028B6}" type="presOf" srcId="{FC23BBED-D31D-401A-B8EC-C3BE2E15C842}" destId="{9E03C3BA-45DD-4068-9A30-8C8172A56E03}" srcOrd="1" destOrd="0" presId="urn:microsoft.com/office/officeart/2005/8/layout/orgChart1#1"/>
    <dgm:cxn modelId="{F9254DCC-043A-41ED-8272-12D1300F58D0}" type="presOf" srcId="{33C92AF2-1604-47AF-AC13-7F7727259B64}" destId="{C0114440-9BAA-4F24-AE4E-A92A288103E6}" srcOrd="0" destOrd="0" presId="urn:microsoft.com/office/officeart/2005/8/layout/orgChart1#1"/>
    <dgm:cxn modelId="{C0C8A5CF-ED02-40C5-899B-C83C69C52AC9}" type="presOf" srcId="{624477FF-A095-4EB2-BB1E-54E3F54A126F}" destId="{9800B2C1-4ECE-4668-9DC9-8E27E08A2C0B}" srcOrd="0" destOrd="0" presId="urn:microsoft.com/office/officeart/2005/8/layout/orgChart1#1"/>
    <dgm:cxn modelId="{462362D1-9B39-4AB9-954F-FE33208E5D8F}" type="presOf" srcId="{FBDF2036-613C-44A9-916D-27A807620CF9}" destId="{50C9601A-93FA-4EE5-8732-8D0B45B64AAA}" srcOrd="0" destOrd="0" presId="urn:microsoft.com/office/officeart/2005/8/layout/orgChart1#1"/>
    <dgm:cxn modelId="{DCC646DA-2D3F-4C53-A487-FF1846B38FEA}" type="presOf" srcId="{5D5305AF-8306-481F-9211-9FDDE43E5D63}" destId="{9EAA776F-F55E-4B9F-AE57-63B635AEFE89}" srcOrd="0" destOrd="0" presId="urn:microsoft.com/office/officeart/2005/8/layout/orgChart1#1"/>
    <dgm:cxn modelId="{565B26DD-C328-4931-A201-8163EBF07792}" srcId="{EC132C67-358B-4653-88BB-A48A7EE391FE}" destId="{D64DCD2E-3897-4841-889A-3592ED3C56AE}" srcOrd="0" destOrd="0" parTransId="{3D155C3A-C6A9-4F18-A1FE-368EADB19EFE}" sibTransId="{FAD96E9E-6EA0-43F2-A4E7-167BAE4E3411}"/>
    <dgm:cxn modelId="{8EA088E2-76D9-45E1-BD93-44CD04FA28FE}" srcId="{5D5305AF-8306-481F-9211-9FDDE43E5D63}" destId="{4DB6D92C-D14A-4A5C-8BEE-5CD2181F1DBD}" srcOrd="1" destOrd="0" parTransId="{8140939B-A650-487B-9800-95F640B0BE99}" sibTransId="{B3731EF5-9B75-40DD-9A0D-1986776F2ED0}"/>
    <dgm:cxn modelId="{739E1AEB-8FD2-45C2-8A80-2C20B5804DE6}" type="presOf" srcId="{3D155C3A-C6A9-4F18-A1FE-368EADB19EFE}" destId="{9D9EB7C4-1904-4F9F-80E2-80037E3CCF31}" srcOrd="0" destOrd="0" presId="urn:microsoft.com/office/officeart/2005/8/layout/orgChart1#1"/>
    <dgm:cxn modelId="{C02E86F4-582B-4444-B68C-5D3848ABA6D9}" type="presOf" srcId="{4DB6D92C-D14A-4A5C-8BEE-5CD2181F1DBD}" destId="{D8A1038F-A17B-4945-87F8-F6267366FF5E}" srcOrd="0" destOrd="0" presId="urn:microsoft.com/office/officeart/2005/8/layout/orgChart1#1"/>
    <dgm:cxn modelId="{368F18F6-CE1B-4935-8A82-ED1E5FD476F2}" type="presOf" srcId="{183C798C-BEB9-4BD3-BF87-AF310F91B074}" destId="{EA1924FC-A5E1-40BD-BCD5-61CDD4A2DB1E}" srcOrd="1" destOrd="0" presId="urn:microsoft.com/office/officeart/2005/8/layout/orgChart1#1"/>
    <dgm:cxn modelId="{1F4B8CF9-715D-44AE-8226-62D8F56C236E}" srcId="{5D3EC610-720C-4E18-AFF9-667A478D3C55}" destId="{30E691D0-7017-4031-A6C3-6FBAC8329634}" srcOrd="1" destOrd="0" parTransId="{61A1BAD4-58CB-4C88-BF59-891B0134DCFA}" sibTransId="{3E8D406E-DA0F-4BB7-94AC-535ED6071273}"/>
    <dgm:cxn modelId="{CA464027-42DA-408E-A17F-85218CEDB6A6}" type="presParOf" srcId="{9800B2C1-4ECE-4668-9DC9-8E27E08A2C0B}" destId="{13E085C2-9F9F-4A3D-978F-C2B91A35A153}" srcOrd="0" destOrd="0" presId="urn:microsoft.com/office/officeart/2005/8/layout/orgChart1#1"/>
    <dgm:cxn modelId="{29CBEE75-2970-4925-BDAF-59FB8755F7CA}" type="presParOf" srcId="{13E085C2-9F9F-4A3D-978F-C2B91A35A153}" destId="{885D1CE3-AAB2-4DFB-B880-DED9012B82B6}" srcOrd="0" destOrd="0" presId="urn:microsoft.com/office/officeart/2005/8/layout/orgChart1#1"/>
    <dgm:cxn modelId="{944377DD-2C31-4C4D-8E9F-1FB1AAF5A1E1}" type="presParOf" srcId="{885D1CE3-AAB2-4DFB-B880-DED9012B82B6}" destId="{0B19432A-7595-4D7B-8020-3355AC83359C}" srcOrd="0" destOrd="0" presId="urn:microsoft.com/office/officeart/2005/8/layout/orgChart1#1"/>
    <dgm:cxn modelId="{9A988595-44D4-4C05-B4F6-0AAD18D9260D}" type="presParOf" srcId="{885D1CE3-AAB2-4DFB-B880-DED9012B82B6}" destId="{90BABBCE-5157-4120-B72F-DD29718A9EEB}" srcOrd="1" destOrd="0" presId="urn:microsoft.com/office/officeart/2005/8/layout/orgChart1#1"/>
    <dgm:cxn modelId="{B17AB976-648B-4714-B539-302C154FE424}" type="presParOf" srcId="{13E085C2-9F9F-4A3D-978F-C2B91A35A153}" destId="{77C22290-A831-4066-B4B6-B1A5D08BFC14}" srcOrd="1" destOrd="0" presId="urn:microsoft.com/office/officeart/2005/8/layout/orgChart1#1"/>
    <dgm:cxn modelId="{E60A1D6E-9656-4271-92BC-434205F5EF4F}" type="presParOf" srcId="{77C22290-A831-4066-B4B6-B1A5D08BFC14}" destId="{5D8CE1D6-63C8-4395-BFCF-E5C0937562EA}" srcOrd="0" destOrd="0" presId="urn:microsoft.com/office/officeart/2005/8/layout/orgChart1#1"/>
    <dgm:cxn modelId="{0F682E5A-F9A9-410F-B353-71A1EB4BB033}" type="presParOf" srcId="{77C22290-A831-4066-B4B6-B1A5D08BFC14}" destId="{EC25F121-37A2-489A-9EA6-9D3C7768C60A}" srcOrd="1" destOrd="0" presId="urn:microsoft.com/office/officeart/2005/8/layout/orgChart1#1"/>
    <dgm:cxn modelId="{D9ED9F08-D984-403C-9B04-E681CF23EFE8}" type="presParOf" srcId="{EC25F121-37A2-489A-9EA6-9D3C7768C60A}" destId="{589C67F5-5206-4F93-BCB4-F1B0166AB6C9}" srcOrd="0" destOrd="0" presId="urn:microsoft.com/office/officeart/2005/8/layout/orgChart1#1"/>
    <dgm:cxn modelId="{DF91E73F-F38A-4CE8-9332-CCF6D8B9EB2E}" type="presParOf" srcId="{589C67F5-5206-4F93-BCB4-F1B0166AB6C9}" destId="{5C82E633-0415-49E0-AECA-3010F661CFA0}" srcOrd="0" destOrd="0" presId="urn:microsoft.com/office/officeart/2005/8/layout/orgChart1#1"/>
    <dgm:cxn modelId="{AEA7C7B3-315E-498D-9ECA-6C72F1674CAE}" type="presParOf" srcId="{589C67F5-5206-4F93-BCB4-F1B0166AB6C9}" destId="{3FBC7C10-751E-473A-8E7F-8D6D050C9361}" srcOrd="1" destOrd="0" presId="urn:microsoft.com/office/officeart/2005/8/layout/orgChart1#1"/>
    <dgm:cxn modelId="{6E630A70-0016-45EA-8348-19EEE1615CE7}" type="presParOf" srcId="{EC25F121-37A2-489A-9EA6-9D3C7768C60A}" destId="{A105C6BC-603D-442F-98B0-0B4AD96EA9A8}" srcOrd="1" destOrd="0" presId="urn:microsoft.com/office/officeart/2005/8/layout/orgChart1#1"/>
    <dgm:cxn modelId="{C4FD53FF-7BB5-4E0B-ADB6-5028C2861411}" type="presParOf" srcId="{EC25F121-37A2-489A-9EA6-9D3C7768C60A}" destId="{23D68457-B1A7-4E58-8228-CBD4474CCE3C}" srcOrd="2" destOrd="0" presId="urn:microsoft.com/office/officeart/2005/8/layout/orgChart1#1"/>
    <dgm:cxn modelId="{AFFA8E5E-D20E-4984-BE11-3B9B8A8AD88C}" type="presParOf" srcId="{77C22290-A831-4066-B4B6-B1A5D08BFC14}" destId="{E45D2709-35D6-42D9-B88A-7787B7F72D2D}" srcOrd="2" destOrd="0" presId="urn:microsoft.com/office/officeart/2005/8/layout/orgChart1#1"/>
    <dgm:cxn modelId="{DEE419EA-D5E1-440C-8558-557B0871FAE9}" type="presParOf" srcId="{77C22290-A831-4066-B4B6-B1A5D08BFC14}" destId="{3D8BACDD-6877-477B-BC01-AD4B773064DB}" srcOrd="3" destOrd="0" presId="urn:microsoft.com/office/officeart/2005/8/layout/orgChart1#1"/>
    <dgm:cxn modelId="{F01B7264-5C86-4C4D-998E-2F2511B621D9}" type="presParOf" srcId="{3D8BACDD-6877-477B-BC01-AD4B773064DB}" destId="{C17E7403-F9D3-4437-B2C1-09C876F2A9D1}" srcOrd="0" destOrd="0" presId="urn:microsoft.com/office/officeart/2005/8/layout/orgChart1#1"/>
    <dgm:cxn modelId="{7B0187FA-8FE4-4E9A-AC05-2361AD3E64E5}" type="presParOf" srcId="{C17E7403-F9D3-4437-B2C1-09C876F2A9D1}" destId="{0026FCDE-EE7A-43E8-8146-15491765AA4B}" srcOrd="0" destOrd="0" presId="urn:microsoft.com/office/officeart/2005/8/layout/orgChart1#1"/>
    <dgm:cxn modelId="{B2790F2D-0264-46E0-BB91-2E1A37C155F9}" type="presParOf" srcId="{C17E7403-F9D3-4437-B2C1-09C876F2A9D1}" destId="{084B0BD2-918F-4446-AB60-EAABFAB811A9}" srcOrd="1" destOrd="0" presId="urn:microsoft.com/office/officeart/2005/8/layout/orgChart1#1"/>
    <dgm:cxn modelId="{7608AD9D-6E5D-4C51-8779-1185311FA21B}" type="presParOf" srcId="{3D8BACDD-6877-477B-BC01-AD4B773064DB}" destId="{1A825A85-1D6F-4A31-9351-3C188C6CCDEA}" srcOrd="1" destOrd="0" presId="urn:microsoft.com/office/officeart/2005/8/layout/orgChart1#1"/>
    <dgm:cxn modelId="{D367BF3D-41E7-4D29-A347-DA70BCAF8086}" type="presParOf" srcId="{1A825A85-1D6F-4A31-9351-3C188C6CCDEA}" destId="{9D9EB7C4-1904-4F9F-80E2-80037E3CCF31}" srcOrd="0" destOrd="0" presId="urn:microsoft.com/office/officeart/2005/8/layout/orgChart1#1"/>
    <dgm:cxn modelId="{2F76291D-8E50-4B6E-B481-F5A1FB75EF05}" type="presParOf" srcId="{1A825A85-1D6F-4A31-9351-3C188C6CCDEA}" destId="{FDCFA475-C631-47A8-984C-9504F3B5FD35}" srcOrd="1" destOrd="0" presId="urn:microsoft.com/office/officeart/2005/8/layout/orgChart1#1"/>
    <dgm:cxn modelId="{195D45A7-5BA3-4C2F-8ECE-E4C3A9940748}" type="presParOf" srcId="{FDCFA475-C631-47A8-984C-9504F3B5FD35}" destId="{31D5C60B-9670-4E39-B711-FDB56A74DF65}" srcOrd="0" destOrd="0" presId="urn:microsoft.com/office/officeart/2005/8/layout/orgChart1#1"/>
    <dgm:cxn modelId="{15AC2097-FBDF-46EB-B471-1AB0E24DC918}" type="presParOf" srcId="{31D5C60B-9670-4E39-B711-FDB56A74DF65}" destId="{C25AB3CA-E83C-4CC0-B447-7DEE81313EF9}" srcOrd="0" destOrd="0" presId="urn:microsoft.com/office/officeart/2005/8/layout/orgChart1#1"/>
    <dgm:cxn modelId="{4E53DAEB-78A1-490B-B9C6-967FD61C803C}" type="presParOf" srcId="{31D5C60B-9670-4E39-B711-FDB56A74DF65}" destId="{56C15183-42D4-463C-8988-D5170C8A13BE}" srcOrd="1" destOrd="0" presId="urn:microsoft.com/office/officeart/2005/8/layout/orgChart1#1"/>
    <dgm:cxn modelId="{2F11EBA1-FC86-4E79-B0BB-EB1E04749058}" type="presParOf" srcId="{FDCFA475-C631-47A8-984C-9504F3B5FD35}" destId="{7B77A64E-48AE-4397-B38B-A3EB240C8421}" srcOrd="1" destOrd="0" presId="urn:microsoft.com/office/officeart/2005/8/layout/orgChart1#1"/>
    <dgm:cxn modelId="{1000428A-E4C9-486B-AFB8-B8E6E11023BD}" type="presParOf" srcId="{7B77A64E-48AE-4397-B38B-A3EB240C8421}" destId="{07D4EF31-0777-407F-AF0F-3268EB60271F}" srcOrd="0" destOrd="0" presId="urn:microsoft.com/office/officeart/2005/8/layout/orgChart1#1"/>
    <dgm:cxn modelId="{86D1CE60-89E6-4687-B772-145F0FE0EA52}" type="presParOf" srcId="{7B77A64E-48AE-4397-B38B-A3EB240C8421}" destId="{8014D5B3-01DB-4770-A1AE-9444A6A2F895}" srcOrd="1" destOrd="0" presId="urn:microsoft.com/office/officeart/2005/8/layout/orgChart1#1"/>
    <dgm:cxn modelId="{69D27302-07E8-49A6-8D76-100E94FF974A}" type="presParOf" srcId="{8014D5B3-01DB-4770-A1AE-9444A6A2F895}" destId="{6D8C95E2-AA29-4F10-807F-36EEA7084C0C}" srcOrd="0" destOrd="0" presId="urn:microsoft.com/office/officeart/2005/8/layout/orgChart1#1"/>
    <dgm:cxn modelId="{F9AD8FCE-0FD9-4E9A-998E-5E9F00216193}" type="presParOf" srcId="{6D8C95E2-AA29-4F10-807F-36EEA7084C0C}" destId="{7CEADDCD-7B4B-4FC4-A46B-8F0C2E77AD97}" srcOrd="0" destOrd="0" presId="urn:microsoft.com/office/officeart/2005/8/layout/orgChart1#1"/>
    <dgm:cxn modelId="{48157C35-62E1-45D0-B836-CD5CCBA14A9D}" type="presParOf" srcId="{6D8C95E2-AA29-4F10-807F-36EEA7084C0C}" destId="{34CDBDF2-5370-42F8-85F1-224D69B2ED0F}" srcOrd="1" destOrd="0" presId="urn:microsoft.com/office/officeart/2005/8/layout/orgChart1#1"/>
    <dgm:cxn modelId="{3B3C9208-AA1F-4034-ACF2-D524B01EAF26}" type="presParOf" srcId="{8014D5B3-01DB-4770-A1AE-9444A6A2F895}" destId="{1D275350-E268-4EF2-9513-0AFE06ADAEE4}" srcOrd="1" destOrd="0" presId="urn:microsoft.com/office/officeart/2005/8/layout/orgChart1#1"/>
    <dgm:cxn modelId="{8A2AB76D-1503-4BB9-ABC1-E549331A185C}" type="presParOf" srcId="{8014D5B3-01DB-4770-A1AE-9444A6A2F895}" destId="{FEEF6CB8-7E9D-47C9-A2EF-E406576F78B5}" srcOrd="2" destOrd="0" presId="urn:microsoft.com/office/officeart/2005/8/layout/orgChart1#1"/>
    <dgm:cxn modelId="{E00AD843-388D-4645-8407-5A1DD67407A4}" type="presParOf" srcId="{7B77A64E-48AE-4397-B38B-A3EB240C8421}" destId="{50C9601A-93FA-4EE5-8732-8D0B45B64AAA}" srcOrd="2" destOrd="0" presId="urn:microsoft.com/office/officeart/2005/8/layout/orgChart1#1"/>
    <dgm:cxn modelId="{F6747FE3-BC9F-45D4-B801-BFE8824F849A}" type="presParOf" srcId="{7B77A64E-48AE-4397-B38B-A3EB240C8421}" destId="{671D29D6-8392-4728-9D36-712A340E67B4}" srcOrd="3" destOrd="0" presId="urn:microsoft.com/office/officeart/2005/8/layout/orgChart1#1"/>
    <dgm:cxn modelId="{276E4E0F-8E7C-4FBB-9F14-8E888F74E3DB}" type="presParOf" srcId="{671D29D6-8392-4728-9D36-712A340E67B4}" destId="{77BBD599-59E9-43E6-90A9-E8F0078ECD98}" srcOrd="0" destOrd="0" presId="urn:microsoft.com/office/officeart/2005/8/layout/orgChart1#1"/>
    <dgm:cxn modelId="{3A80006E-3424-4205-BBD2-EF8309A824C1}" type="presParOf" srcId="{77BBD599-59E9-43E6-90A9-E8F0078ECD98}" destId="{BE0C693D-66B8-436E-A922-178FA4501952}" srcOrd="0" destOrd="0" presId="urn:microsoft.com/office/officeart/2005/8/layout/orgChart1#1"/>
    <dgm:cxn modelId="{71040A51-0EA2-4B76-A77B-E1D12DCEE31C}" type="presParOf" srcId="{77BBD599-59E9-43E6-90A9-E8F0078ECD98}" destId="{7FDDF7BF-A218-4BE6-87B8-2C40F98C49B9}" srcOrd="1" destOrd="0" presId="urn:microsoft.com/office/officeart/2005/8/layout/orgChart1#1"/>
    <dgm:cxn modelId="{9BB8791D-A7F5-4CE4-B9A1-0013B924460D}" type="presParOf" srcId="{671D29D6-8392-4728-9D36-712A340E67B4}" destId="{B5B06972-0894-464A-8654-9238AD735A2C}" srcOrd="1" destOrd="0" presId="urn:microsoft.com/office/officeart/2005/8/layout/orgChart1#1"/>
    <dgm:cxn modelId="{F191BF16-6DA1-4C67-ABE4-5AF78684F923}" type="presParOf" srcId="{671D29D6-8392-4728-9D36-712A340E67B4}" destId="{BAA3E4BD-8A8C-43CA-A615-B9965EA8CCD0}" srcOrd="2" destOrd="0" presId="urn:microsoft.com/office/officeart/2005/8/layout/orgChart1#1"/>
    <dgm:cxn modelId="{7114EC6A-B46C-4830-9387-777E4C3DC6C5}" type="presParOf" srcId="{FDCFA475-C631-47A8-984C-9504F3B5FD35}" destId="{287C95E0-5D45-40A8-9A28-8A414B9B061E}" srcOrd="2" destOrd="0" presId="urn:microsoft.com/office/officeart/2005/8/layout/orgChart1#1"/>
    <dgm:cxn modelId="{C9314F13-0FEE-4169-8798-2FA9127BAFCC}" type="presParOf" srcId="{287C95E0-5D45-40A8-9A28-8A414B9B061E}" destId="{F22ABE13-9D42-4F63-A145-17B2814D5CAB}" srcOrd="0" destOrd="0" presId="urn:microsoft.com/office/officeart/2005/8/layout/orgChart1#1"/>
    <dgm:cxn modelId="{971F1F22-EE64-4CA2-8726-38CB244674CD}" type="presParOf" srcId="{287C95E0-5D45-40A8-9A28-8A414B9B061E}" destId="{01862D07-2A41-4E15-89B2-B716ECC916EB}" srcOrd="1" destOrd="0" presId="urn:microsoft.com/office/officeart/2005/8/layout/orgChart1#1"/>
    <dgm:cxn modelId="{2BD9B72D-2818-4113-9487-C92A22D8B410}" type="presParOf" srcId="{01862D07-2A41-4E15-89B2-B716ECC916EB}" destId="{CFB5FA8A-78C6-426C-96BF-73626408B290}" srcOrd="0" destOrd="0" presId="urn:microsoft.com/office/officeart/2005/8/layout/orgChart1#1"/>
    <dgm:cxn modelId="{414E73E0-F042-4092-A8F8-E7126221FA4B}" type="presParOf" srcId="{CFB5FA8A-78C6-426C-96BF-73626408B290}" destId="{9EAA776F-F55E-4B9F-AE57-63B635AEFE89}" srcOrd="0" destOrd="0" presId="urn:microsoft.com/office/officeart/2005/8/layout/orgChart1#1"/>
    <dgm:cxn modelId="{BE96F691-B6A5-4C60-A700-29E5E9D0B465}" type="presParOf" srcId="{CFB5FA8A-78C6-426C-96BF-73626408B290}" destId="{ED95AEBE-C83F-4DD7-9A32-6D5016F47BFE}" srcOrd="1" destOrd="0" presId="urn:microsoft.com/office/officeart/2005/8/layout/orgChart1#1"/>
    <dgm:cxn modelId="{C5ACFC0F-E9C3-4145-AF68-7F063F7CBD63}" type="presParOf" srcId="{01862D07-2A41-4E15-89B2-B716ECC916EB}" destId="{BD0B10DE-565D-45ED-9BF1-C8873B4F59F1}" srcOrd="1" destOrd="0" presId="urn:microsoft.com/office/officeart/2005/8/layout/orgChart1#1"/>
    <dgm:cxn modelId="{332D9CD7-4E0A-4333-8224-D360FDA3E90C}" type="presParOf" srcId="{01862D07-2A41-4E15-89B2-B716ECC916EB}" destId="{F1481038-4BCF-4002-817C-C70CA658A9AA}" srcOrd="2" destOrd="0" presId="urn:microsoft.com/office/officeart/2005/8/layout/orgChart1#1"/>
    <dgm:cxn modelId="{59B52E87-9538-4FAF-AEB4-3AD474A32002}" type="presParOf" srcId="{F1481038-4BCF-4002-817C-C70CA658A9AA}" destId="{49168DAB-C3AB-42A8-9D46-6E2AC27D6E16}" srcOrd="0" destOrd="0" presId="urn:microsoft.com/office/officeart/2005/8/layout/orgChart1#1"/>
    <dgm:cxn modelId="{7A646717-3E85-4C5B-9CE3-A62F6292D9CC}" type="presParOf" srcId="{F1481038-4BCF-4002-817C-C70CA658A9AA}" destId="{936D2EA1-2A47-41BA-A149-8C7D4D2ED43E}" srcOrd="1" destOrd="0" presId="urn:microsoft.com/office/officeart/2005/8/layout/orgChart1#1"/>
    <dgm:cxn modelId="{FD0DA8B1-FE03-4EDA-B5E3-D207F45EE249}" type="presParOf" srcId="{936D2EA1-2A47-41BA-A149-8C7D4D2ED43E}" destId="{FABD7EC4-56C3-4F7A-894D-4CB3854052C5}" srcOrd="0" destOrd="0" presId="urn:microsoft.com/office/officeart/2005/8/layout/orgChart1#1"/>
    <dgm:cxn modelId="{17E63A96-1ADA-4FCB-BC73-CA70D27506C2}" type="presParOf" srcId="{FABD7EC4-56C3-4F7A-894D-4CB3854052C5}" destId="{920D200D-CB91-4282-AB29-6F97E059902F}" srcOrd="0" destOrd="0" presId="urn:microsoft.com/office/officeart/2005/8/layout/orgChart1#1"/>
    <dgm:cxn modelId="{EB3B1762-1A8A-44D3-B8EF-C9AA613D3481}" type="presParOf" srcId="{FABD7EC4-56C3-4F7A-894D-4CB3854052C5}" destId="{9E03C3BA-45DD-4068-9A30-8C8172A56E03}" srcOrd="1" destOrd="0" presId="urn:microsoft.com/office/officeart/2005/8/layout/orgChart1#1"/>
    <dgm:cxn modelId="{0013EA83-ED43-44AC-A3D4-D8D137946628}" type="presParOf" srcId="{936D2EA1-2A47-41BA-A149-8C7D4D2ED43E}" destId="{0D50EA01-4C5F-4EBD-B8DA-CA21EF4EDD4D}" srcOrd="1" destOrd="0" presId="urn:microsoft.com/office/officeart/2005/8/layout/orgChart1#1"/>
    <dgm:cxn modelId="{AED24074-A871-4775-8A50-C12DCE93E46D}" type="presParOf" srcId="{936D2EA1-2A47-41BA-A149-8C7D4D2ED43E}" destId="{4422AD91-AF20-4FAF-A94D-AD8F2EA555CC}" srcOrd="2" destOrd="0" presId="urn:microsoft.com/office/officeart/2005/8/layout/orgChart1#1"/>
    <dgm:cxn modelId="{D34FF242-B659-496F-921C-1D23AEEA2395}" type="presParOf" srcId="{F1481038-4BCF-4002-817C-C70CA658A9AA}" destId="{796C6BE7-0A9D-4EE1-A81B-469F939D6DE8}" srcOrd="2" destOrd="0" presId="urn:microsoft.com/office/officeart/2005/8/layout/orgChart1#1"/>
    <dgm:cxn modelId="{58FDA550-5B39-4151-9063-DD6FAC0AC818}" type="presParOf" srcId="{F1481038-4BCF-4002-817C-C70CA658A9AA}" destId="{100DC20F-8B67-4C2D-A0C3-E9B77CA4A74D}" srcOrd="3" destOrd="0" presId="urn:microsoft.com/office/officeart/2005/8/layout/orgChart1#1"/>
    <dgm:cxn modelId="{FBA0DE5E-51BE-475E-B6CE-B2C3E98565C5}" type="presParOf" srcId="{100DC20F-8B67-4C2D-A0C3-E9B77CA4A74D}" destId="{773AFD75-0B31-41E1-A2CF-7879390D418B}" srcOrd="0" destOrd="0" presId="urn:microsoft.com/office/officeart/2005/8/layout/orgChart1#1"/>
    <dgm:cxn modelId="{55A002EB-A8BD-4806-9388-9E4699D5680D}" type="presParOf" srcId="{773AFD75-0B31-41E1-A2CF-7879390D418B}" destId="{D8A1038F-A17B-4945-87F8-F6267366FF5E}" srcOrd="0" destOrd="0" presId="urn:microsoft.com/office/officeart/2005/8/layout/orgChart1#1"/>
    <dgm:cxn modelId="{68C8972A-3325-4E30-8001-B6F1C079D4DD}" type="presParOf" srcId="{773AFD75-0B31-41E1-A2CF-7879390D418B}" destId="{D1CC505D-E42A-4A74-BED7-AFE6C7A36D08}" srcOrd="1" destOrd="0" presId="urn:microsoft.com/office/officeart/2005/8/layout/orgChart1#1"/>
    <dgm:cxn modelId="{CBCA2C53-4DCB-444B-8301-811AD2E36280}" type="presParOf" srcId="{100DC20F-8B67-4C2D-A0C3-E9B77CA4A74D}" destId="{C8E3465F-3965-4F4A-99C9-D1894E068BF8}" srcOrd="1" destOrd="0" presId="urn:microsoft.com/office/officeart/2005/8/layout/orgChart1#1"/>
    <dgm:cxn modelId="{89861D91-D485-429F-BD1D-6E3905147958}" type="presParOf" srcId="{100DC20F-8B67-4C2D-A0C3-E9B77CA4A74D}" destId="{321D0372-2ECC-4254-B22B-AA34399F874A}" srcOrd="2" destOrd="0" presId="urn:microsoft.com/office/officeart/2005/8/layout/orgChart1#1"/>
    <dgm:cxn modelId="{AA5FAE00-C1AC-43C2-A4A5-3E45CDA71FCB}" type="presParOf" srcId="{287C95E0-5D45-40A8-9A28-8A414B9B061E}" destId="{C0114440-9BAA-4F24-AE4E-A92A288103E6}" srcOrd="2" destOrd="0" presId="urn:microsoft.com/office/officeart/2005/8/layout/orgChart1#1"/>
    <dgm:cxn modelId="{7867B964-DB39-486B-97B5-0C8A5FDEEAB2}" type="presParOf" srcId="{287C95E0-5D45-40A8-9A28-8A414B9B061E}" destId="{53420EBB-E31A-46D2-A12E-0B94A004E2F4}" srcOrd="3" destOrd="0" presId="urn:microsoft.com/office/officeart/2005/8/layout/orgChart1#1"/>
    <dgm:cxn modelId="{2CA47488-CEC0-4E38-97EC-4E682A2012DB}" type="presParOf" srcId="{53420EBB-E31A-46D2-A12E-0B94A004E2F4}" destId="{B9C9B29B-12B3-4D2F-B1DD-D5C578EC87C1}" srcOrd="0" destOrd="0" presId="urn:microsoft.com/office/officeart/2005/8/layout/orgChart1#1"/>
    <dgm:cxn modelId="{BFE4F59D-A55E-4710-9A94-8EAE06C3FE42}" type="presParOf" srcId="{B9C9B29B-12B3-4D2F-B1DD-D5C578EC87C1}" destId="{D2BA0E7A-2DB2-44FC-AF9A-97F1150A9166}" srcOrd="0" destOrd="0" presId="urn:microsoft.com/office/officeart/2005/8/layout/orgChart1#1"/>
    <dgm:cxn modelId="{1577F4DA-67BF-41EC-AD96-2FF6ED2A7257}" type="presParOf" srcId="{B9C9B29B-12B3-4D2F-B1DD-D5C578EC87C1}" destId="{ED1615E6-0E1E-4CAC-A2D1-70DF6AB65F1B}" srcOrd="1" destOrd="0" presId="urn:microsoft.com/office/officeart/2005/8/layout/orgChart1#1"/>
    <dgm:cxn modelId="{AD04D286-E464-4D89-BAB1-BF683F7EAF6D}" type="presParOf" srcId="{53420EBB-E31A-46D2-A12E-0B94A004E2F4}" destId="{F0AF2E41-E38E-4E8C-AF73-90597D3245B5}" srcOrd="1" destOrd="0" presId="urn:microsoft.com/office/officeart/2005/8/layout/orgChart1#1"/>
    <dgm:cxn modelId="{15134C06-D8B1-42DD-9DEF-FC34A04C7089}" type="presParOf" srcId="{53420EBB-E31A-46D2-A12E-0B94A004E2F4}" destId="{AF7CE2BC-054A-4CF7-8DFE-915845318908}" srcOrd="2" destOrd="0" presId="urn:microsoft.com/office/officeart/2005/8/layout/orgChart1#1"/>
    <dgm:cxn modelId="{DF655EF5-AE98-46A2-92FF-B571B36E92EC}" type="presParOf" srcId="{AF7CE2BC-054A-4CF7-8DFE-915845318908}" destId="{8477C4C4-A136-45D9-9749-6584BD3694A4}" srcOrd="0" destOrd="0" presId="urn:microsoft.com/office/officeart/2005/8/layout/orgChart1#1"/>
    <dgm:cxn modelId="{9BF058ED-896D-40E8-B0EB-976D832977ED}" type="presParOf" srcId="{AF7CE2BC-054A-4CF7-8DFE-915845318908}" destId="{353BE2E0-A7BA-4AFC-81B0-F0071C3F3037}" srcOrd="1" destOrd="0" presId="urn:microsoft.com/office/officeart/2005/8/layout/orgChart1#1"/>
    <dgm:cxn modelId="{9DB50E8C-7A78-4F0E-B484-3DA5B3539CD2}" type="presParOf" srcId="{353BE2E0-A7BA-4AFC-81B0-F0071C3F3037}" destId="{5C165088-0857-4FCC-A763-E5AB7C68A3FD}" srcOrd="0" destOrd="0" presId="urn:microsoft.com/office/officeart/2005/8/layout/orgChart1#1"/>
    <dgm:cxn modelId="{5FEADE58-8A9D-40F7-B62C-20F3CCF09141}" type="presParOf" srcId="{5C165088-0857-4FCC-A763-E5AB7C68A3FD}" destId="{E3FD59F5-2712-4A10-BD14-7AE5B5E1C345}" srcOrd="0" destOrd="0" presId="urn:microsoft.com/office/officeart/2005/8/layout/orgChart1#1"/>
    <dgm:cxn modelId="{7D78A82C-6C61-47F9-BBE3-CE345C945FC9}" type="presParOf" srcId="{5C165088-0857-4FCC-A763-E5AB7C68A3FD}" destId="{EA1924FC-A5E1-40BD-BCD5-61CDD4A2DB1E}" srcOrd="1" destOrd="0" presId="urn:microsoft.com/office/officeart/2005/8/layout/orgChart1#1"/>
    <dgm:cxn modelId="{FFE6CEF2-55E6-46C3-8BFC-50C544720EAA}" type="presParOf" srcId="{353BE2E0-A7BA-4AFC-81B0-F0071C3F3037}" destId="{B3F892AA-60C7-46BA-B93A-8EB12A60EC9B}" srcOrd="1" destOrd="0" presId="urn:microsoft.com/office/officeart/2005/8/layout/orgChart1#1"/>
    <dgm:cxn modelId="{425B7E27-820D-48B1-A3BE-9532572E16D5}" type="presParOf" srcId="{353BE2E0-A7BA-4AFC-81B0-F0071C3F3037}" destId="{9FB99491-56E3-49B0-8CA8-D600074BFBC2}" srcOrd="2" destOrd="0" presId="urn:microsoft.com/office/officeart/2005/8/layout/orgChart1#1"/>
    <dgm:cxn modelId="{879A7169-618E-4EF0-AC67-5E32D7E80FAB}" type="presParOf" srcId="{AF7CE2BC-054A-4CF7-8DFE-915845318908}" destId="{985E7D00-A6D2-4140-AC6C-8D9B2B97DE02}" srcOrd="2" destOrd="0" presId="urn:microsoft.com/office/officeart/2005/8/layout/orgChart1#1"/>
    <dgm:cxn modelId="{F62747EB-36E1-4835-BF5C-33EE2CBF5794}" type="presParOf" srcId="{AF7CE2BC-054A-4CF7-8DFE-915845318908}" destId="{D2A573EB-CEF5-4054-BC2C-E1ED1E624AD2}" srcOrd="3" destOrd="0" presId="urn:microsoft.com/office/officeart/2005/8/layout/orgChart1#1"/>
    <dgm:cxn modelId="{74CFAB93-7DFB-404B-A95A-6812AA523816}" type="presParOf" srcId="{D2A573EB-CEF5-4054-BC2C-E1ED1E624AD2}" destId="{85C9433C-DE95-452F-8234-0C74AC8FD919}" srcOrd="0" destOrd="0" presId="urn:microsoft.com/office/officeart/2005/8/layout/orgChart1#1"/>
    <dgm:cxn modelId="{771D84B5-F4F0-4F97-800C-AD6D987F2BED}" type="presParOf" srcId="{85C9433C-DE95-452F-8234-0C74AC8FD919}" destId="{0E48AD0D-5BC6-467E-A4DD-225B23B8B0DF}" srcOrd="0" destOrd="0" presId="urn:microsoft.com/office/officeart/2005/8/layout/orgChart1#1"/>
    <dgm:cxn modelId="{26BAF0DC-3903-41A1-B129-73740199ACDF}" type="presParOf" srcId="{85C9433C-DE95-452F-8234-0C74AC8FD919}" destId="{90906052-331E-434C-98F0-3D13536A1843}" srcOrd="1" destOrd="0" presId="urn:microsoft.com/office/officeart/2005/8/layout/orgChart1#1"/>
    <dgm:cxn modelId="{9B45973A-3D9A-4149-975E-1551B08782F0}" type="presParOf" srcId="{D2A573EB-CEF5-4054-BC2C-E1ED1E624AD2}" destId="{275BFEA4-B812-4AA3-8C4C-039C26C2F48C}" srcOrd="1" destOrd="0" presId="urn:microsoft.com/office/officeart/2005/8/layout/orgChart1#1"/>
    <dgm:cxn modelId="{8B5A2389-ECFB-4986-8526-4BA5DEBD21E2}" type="presParOf" srcId="{D2A573EB-CEF5-4054-BC2C-E1ED1E624AD2}" destId="{BDA8F91D-2CF7-4A11-9B44-FF951A283D1D}" srcOrd="2" destOrd="0" presId="urn:microsoft.com/office/officeart/2005/8/layout/orgChart1#1"/>
    <dgm:cxn modelId="{83F283DB-358C-4E01-BFD8-5859A1B0E56A}" type="presParOf" srcId="{BDA8F91D-2CF7-4A11-9B44-FF951A283D1D}" destId="{8CAE3404-541A-433E-A57C-319ED6041AD0}" srcOrd="0" destOrd="0" presId="urn:microsoft.com/office/officeart/2005/8/layout/orgChart1#1"/>
    <dgm:cxn modelId="{2B228BDE-C6D3-43B0-93C2-115CBD6EDAC4}" type="presParOf" srcId="{BDA8F91D-2CF7-4A11-9B44-FF951A283D1D}" destId="{901C4AB3-D0E4-49ED-9C19-173365703290}" srcOrd="1" destOrd="0" presId="urn:microsoft.com/office/officeart/2005/8/layout/orgChart1#1"/>
    <dgm:cxn modelId="{47F72E3D-E9AE-49E0-9E95-E4434A275FE2}" type="presParOf" srcId="{901C4AB3-D0E4-49ED-9C19-173365703290}" destId="{3A5A3CDA-9BDF-4867-B75E-D23611EBCA0C}" srcOrd="0" destOrd="0" presId="urn:microsoft.com/office/officeart/2005/8/layout/orgChart1#1"/>
    <dgm:cxn modelId="{04E505F3-974B-4317-976E-5E5EE49EF73F}" type="presParOf" srcId="{3A5A3CDA-9BDF-4867-B75E-D23611EBCA0C}" destId="{AF303705-B8FA-4E22-A70E-0E729EA1A184}" srcOrd="0" destOrd="0" presId="urn:microsoft.com/office/officeart/2005/8/layout/orgChart1#1"/>
    <dgm:cxn modelId="{0199AF32-B519-4EA5-BD6F-63CDB521A44B}" type="presParOf" srcId="{3A5A3CDA-9BDF-4867-B75E-D23611EBCA0C}" destId="{176FBCE4-B563-4698-B2B4-21F4F5FE55B9}" srcOrd="1" destOrd="0" presId="urn:microsoft.com/office/officeart/2005/8/layout/orgChart1#1"/>
    <dgm:cxn modelId="{CECE95C0-0EB8-4CBE-A911-B4948CF1D7FD}" type="presParOf" srcId="{901C4AB3-D0E4-49ED-9C19-173365703290}" destId="{02DF216F-2D7C-47EA-BCB4-F8FDCA370CE5}" srcOrd="1" destOrd="0" presId="urn:microsoft.com/office/officeart/2005/8/layout/orgChart1#1"/>
    <dgm:cxn modelId="{27F7A74D-0703-4903-8BB6-ADDE7017029D}" type="presParOf" srcId="{901C4AB3-D0E4-49ED-9C19-173365703290}" destId="{23800BCC-8D77-4F43-B6D7-1B40E4E47C5A}" srcOrd="2" destOrd="0" presId="urn:microsoft.com/office/officeart/2005/8/layout/orgChart1#1"/>
    <dgm:cxn modelId="{D7CC1268-3262-43B6-84D0-3E3DAEC3E953}" type="presParOf" srcId="{3D8BACDD-6877-477B-BC01-AD4B773064DB}" destId="{BF1A6177-20BD-4DAB-B374-45A370A51A93}" srcOrd="2" destOrd="0" presId="urn:microsoft.com/office/officeart/2005/8/layout/orgChart1#1"/>
    <dgm:cxn modelId="{B1253AD3-2EFE-4F08-A687-31ECC2D14E46}" type="presParOf" srcId="{13E085C2-9F9F-4A3D-978F-C2B91A35A153}" destId="{98343F2D-DA49-4ED6-940F-F6AA8C00D960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a 1"/>
      <dsp:cNvGrpSpPr/>
    </dsp:nvGrpSpPr>
    <dsp:grpSpPr>
      <a:xfrm>
        <a:off x="0" y="0"/>
        <a:ext cx="10513168" cy="5534649"/>
        <a:chOff x="0" y="0"/>
        <a:chExt cx="10513168" cy="5534649"/>
      </a:xfrm>
    </dsp:grpSpPr>
    <dsp:sp modelId="{5D8CE1D6-63C8-4395-BFCF-E5C0937562EA}">
      <dsp:nvSpPr>
        <dsp:cNvPr id="5" name="Dowolny kształt 4"/>
        <dsp:cNvSpPr/>
      </dsp:nvSpPr>
      <dsp:spPr bwMode="white">
        <a:xfrm>
          <a:off x="1491206" y="913957"/>
          <a:ext cx="20293" cy="404985"/>
        </a:xfrm>
        <a:custGeom>
          <a:avLst/>
          <a:gdLst/>
          <a:ahLst/>
          <a:cxnLst/>
          <a:pathLst>
            <a:path w="32" h="638">
              <a:moveTo>
                <a:pt x="32" y="0"/>
              </a:moveTo>
              <a:lnTo>
                <a:pt x="32" y="467"/>
              </a:lnTo>
              <a:lnTo>
                <a:pt x="0" y="467"/>
              </a:lnTo>
              <a:lnTo>
                <a:pt x="0" y="638"/>
              </a:lnTo>
            </a:path>
          </a:pathLst>
        </a:custGeom>
      </dsp:spPr>
      <dsp:style>
        <a:lnRef idx="2">
          <a:schemeClr val="accent6">
            <a:shade val="6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1491206" y="913957"/>
        <a:ext cx="20293" cy="404985"/>
      </dsp:txXfrm>
    </dsp:sp>
    <dsp:sp modelId="{E45D2709-35D6-42D9-B88A-7787B7F72D2D}">
      <dsp:nvSpPr>
        <dsp:cNvPr id="8" name="Dowolny kształt 7"/>
        <dsp:cNvSpPr/>
      </dsp:nvSpPr>
      <dsp:spPr bwMode="white">
        <a:xfrm>
          <a:off x="1511498" y="913957"/>
          <a:ext cx="1536499" cy="1382679"/>
        </a:xfrm>
        <a:custGeom>
          <a:avLst/>
          <a:gdLst/>
          <a:ahLst/>
          <a:cxnLst/>
          <a:pathLst>
            <a:path w="2420" h="2177">
              <a:moveTo>
                <a:pt x="0" y="0"/>
              </a:moveTo>
              <a:lnTo>
                <a:pt x="0" y="2007"/>
              </a:lnTo>
              <a:lnTo>
                <a:pt x="2420" y="2007"/>
              </a:lnTo>
              <a:lnTo>
                <a:pt x="2420" y="2177"/>
              </a:lnTo>
            </a:path>
          </a:pathLst>
        </a:custGeom>
      </dsp:spPr>
      <dsp:style>
        <a:lnRef idx="2">
          <a:schemeClr val="accent6">
            <a:shade val="6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1511498" y="913957"/>
        <a:ext cx="1536499" cy="1382679"/>
      </dsp:txXfrm>
    </dsp:sp>
    <dsp:sp modelId="{9D9EB7C4-1904-4F9F-80E2-80037E3CCF31}">
      <dsp:nvSpPr>
        <dsp:cNvPr id="11" name="Dowolny kształt 10"/>
        <dsp:cNvSpPr/>
      </dsp:nvSpPr>
      <dsp:spPr bwMode="white">
        <a:xfrm>
          <a:off x="3047998" y="437499"/>
          <a:ext cx="2885287" cy="2401185"/>
        </a:xfrm>
        <a:custGeom>
          <a:avLst/>
          <a:gdLst/>
          <a:ahLst/>
          <a:cxnLst/>
          <a:pathLst>
            <a:path w="4544" h="3781">
              <a:moveTo>
                <a:pt x="0" y="3781"/>
              </a:moveTo>
              <a:lnTo>
                <a:pt x="4544" y="0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3047998" y="437499"/>
        <a:ext cx="2885287" cy="2401185"/>
      </dsp:txXfrm>
    </dsp:sp>
    <dsp:sp modelId="{07D4EF31-0777-407F-AF0F-3268EB60271F}">
      <dsp:nvSpPr>
        <dsp:cNvPr id="14" name="Dowolny kształt 13"/>
        <dsp:cNvSpPr/>
      </dsp:nvSpPr>
      <dsp:spPr bwMode="white">
        <a:xfrm>
          <a:off x="5933285" y="1114927"/>
          <a:ext cx="1468391" cy="923386"/>
        </a:xfrm>
        <a:custGeom>
          <a:avLst/>
          <a:gdLst/>
          <a:ahLst/>
          <a:cxnLst/>
          <a:pathLst>
            <a:path w="2312" h="1454">
              <a:moveTo>
                <a:pt x="0" y="0"/>
              </a:moveTo>
              <a:lnTo>
                <a:pt x="0" y="1283"/>
              </a:lnTo>
              <a:lnTo>
                <a:pt x="2312" y="1283"/>
              </a:lnTo>
              <a:lnTo>
                <a:pt x="2312" y="1454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5933285" y="1114927"/>
        <a:ext cx="1468391" cy="923386"/>
      </dsp:txXfrm>
    </dsp:sp>
    <dsp:sp modelId="{50C9601A-93FA-4EE5-8732-8D0B45B64AAA}">
      <dsp:nvSpPr>
        <dsp:cNvPr id="17" name="Dowolny kształt 16"/>
        <dsp:cNvSpPr/>
      </dsp:nvSpPr>
      <dsp:spPr bwMode="white">
        <a:xfrm>
          <a:off x="5114174" y="1114927"/>
          <a:ext cx="819110" cy="1112739"/>
        </a:xfrm>
        <a:custGeom>
          <a:avLst/>
          <a:gdLst/>
          <a:ahLst/>
          <a:cxnLst/>
          <a:pathLst>
            <a:path w="1290" h="1752">
              <a:moveTo>
                <a:pt x="1290" y="0"/>
              </a:moveTo>
              <a:lnTo>
                <a:pt x="1290" y="1582"/>
              </a:lnTo>
              <a:lnTo>
                <a:pt x="0" y="1582"/>
              </a:lnTo>
              <a:lnTo>
                <a:pt x="0" y="1752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5114174" y="1114927"/>
        <a:ext cx="819110" cy="1112739"/>
      </dsp:txXfrm>
    </dsp:sp>
    <dsp:sp modelId="{F22ABE13-9D42-4F63-A145-17B2814D5CAB}">
      <dsp:nvSpPr>
        <dsp:cNvPr id="20" name="Dowolny kształt 19"/>
        <dsp:cNvSpPr/>
      </dsp:nvSpPr>
      <dsp:spPr bwMode="white">
        <a:xfrm>
          <a:off x="5447212" y="1114927"/>
          <a:ext cx="486073" cy="2445316"/>
        </a:xfrm>
        <a:custGeom>
          <a:avLst/>
          <a:gdLst/>
          <a:ahLst/>
          <a:cxnLst/>
          <a:pathLst>
            <a:path w="765" h="3851">
              <a:moveTo>
                <a:pt x="765" y="0"/>
              </a:moveTo>
              <a:lnTo>
                <a:pt x="765" y="3851"/>
              </a:lnTo>
              <a:lnTo>
                <a:pt x="0" y="3851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5447212" y="1114927"/>
        <a:ext cx="486073" cy="2445316"/>
      </dsp:txXfrm>
    </dsp:sp>
    <dsp:sp modelId="{49168DAB-C3AB-42A8-9D46-6E2AC27D6E16}">
      <dsp:nvSpPr>
        <dsp:cNvPr id="23" name="Dowolny kształt 22"/>
        <dsp:cNvSpPr/>
      </dsp:nvSpPr>
      <dsp:spPr bwMode="white">
        <a:xfrm>
          <a:off x="4596625" y="3818288"/>
          <a:ext cx="231063" cy="1020777"/>
        </a:xfrm>
        <a:custGeom>
          <a:avLst/>
          <a:gdLst/>
          <a:ahLst/>
          <a:cxnLst/>
          <a:pathLst>
            <a:path w="364" h="1608">
              <a:moveTo>
                <a:pt x="364" y="0"/>
              </a:moveTo>
              <a:lnTo>
                <a:pt x="364" y="1608"/>
              </a:lnTo>
              <a:lnTo>
                <a:pt x="0" y="1608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4596625" y="3818288"/>
        <a:ext cx="231063" cy="1020777"/>
      </dsp:txXfrm>
    </dsp:sp>
    <dsp:sp modelId="{796C6BE7-0A9D-4EE1-A81B-469F939D6DE8}">
      <dsp:nvSpPr>
        <dsp:cNvPr id="26" name="Dowolny kształt 25"/>
        <dsp:cNvSpPr/>
      </dsp:nvSpPr>
      <dsp:spPr bwMode="white">
        <a:xfrm>
          <a:off x="3901609" y="3818288"/>
          <a:ext cx="926080" cy="145909"/>
        </a:xfrm>
        <a:custGeom>
          <a:avLst/>
          <a:gdLst/>
          <a:ahLst/>
          <a:cxnLst/>
          <a:pathLst>
            <a:path w="1458" h="230">
              <a:moveTo>
                <a:pt x="1458" y="0"/>
              </a:moveTo>
              <a:lnTo>
                <a:pt x="1458" y="230"/>
              </a:lnTo>
              <a:lnTo>
                <a:pt x="0" y="230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3901609" y="3818288"/>
        <a:ext cx="926080" cy="145909"/>
      </dsp:txXfrm>
    </dsp:sp>
    <dsp:sp modelId="{C0114440-9BAA-4F24-AE4E-A92A288103E6}">
      <dsp:nvSpPr>
        <dsp:cNvPr id="29" name="Dowolny kształt 28"/>
        <dsp:cNvSpPr/>
      </dsp:nvSpPr>
      <dsp:spPr bwMode="white">
        <a:xfrm>
          <a:off x="5933285" y="1114927"/>
          <a:ext cx="474126" cy="2404426"/>
        </a:xfrm>
        <a:custGeom>
          <a:avLst/>
          <a:gdLst/>
          <a:ahLst/>
          <a:cxnLst/>
          <a:pathLst>
            <a:path w="747" h="3786">
              <a:moveTo>
                <a:pt x="0" y="0"/>
              </a:moveTo>
              <a:lnTo>
                <a:pt x="0" y="3786"/>
              </a:lnTo>
              <a:lnTo>
                <a:pt x="747" y="3786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5933285" y="1114927"/>
        <a:ext cx="474126" cy="2404426"/>
      </dsp:txXfrm>
    </dsp:sp>
    <dsp:sp modelId="{8477C4C4-A136-45D9-9749-6584BD3694A4}">
      <dsp:nvSpPr>
        <dsp:cNvPr id="32" name="Dowolny kształt 31"/>
        <dsp:cNvSpPr/>
      </dsp:nvSpPr>
      <dsp:spPr bwMode="white">
        <a:xfrm>
          <a:off x="6833292" y="3736511"/>
          <a:ext cx="94227" cy="642905"/>
        </a:xfrm>
        <a:custGeom>
          <a:avLst/>
          <a:gdLst/>
          <a:ahLst/>
          <a:cxnLst/>
          <a:pathLst>
            <a:path w="148" h="1012">
              <a:moveTo>
                <a:pt x="148" y="0"/>
              </a:moveTo>
              <a:lnTo>
                <a:pt x="148" y="1012"/>
              </a:lnTo>
              <a:lnTo>
                <a:pt x="0" y="1012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6833292" y="3736511"/>
        <a:ext cx="94227" cy="642905"/>
      </dsp:txXfrm>
    </dsp:sp>
    <dsp:sp modelId="{985E7D00-A6D2-4140-AC6C-8D9B2B97DE02}">
      <dsp:nvSpPr>
        <dsp:cNvPr id="35" name="Dowolny kształt 34"/>
        <dsp:cNvSpPr/>
      </dsp:nvSpPr>
      <dsp:spPr bwMode="white">
        <a:xfrm>
          <a:off x="6927519" y="3736511"/>
          <a:ext cx="733734" cy="384865"/>
        </a:xfrm>
        <a:custGeom>
          <a:avLst/>
          <a:gdLst/>
          <a:ahLst/>
          <a:cxnLst/>
          <a:pathLst>
            <a:path w="1155" h="606">
              <a:moveTo>
                <a:pt x="0" y="0"/>
              </a:moveTo>
              <a:lnTo>
                <a:pt x="0" y="606"/>
              </a:lnTo>
              <a:lnTo>
                <a:pt x="1155" y="606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6927519" y="3736511"/>
        <a:ext cx="733734" cy="384865"/>
      </dsp:txXfrm>
    </dsp:sp>
    <dsp:sp modelId="{8CAE3404-541A-433E-A57C-319ED6041AD0}">
      <dsp:nvSpPr>
        <dsp:cNvPr id="38" name="Dowolny kształt 37"/>
        <dsp:cNvSpPr/>
      </dsp:nvSpPr>
      <dsp:spPr bwMode="white">
        <a:xfrm>
          <a:off x="8280776" y="4379421"/>
          <a:ext cx="383124" cy="400789"/>
        </a:xfrm>
        <a:custGeom>
          <a:avLst/>
          <a:gdLst/>
          <a:ahLst/>
          <a:cxnLst/>
          <a:pathLst>
            <a:path w="603" h="631">
              <a:moveTo>
                <a:pt x="0" y="0"/>
              </a:moveTo>
              <a:lnTo>
                <a:pt x="0" y="631"/>
              </a:lnTo>
              <a:lnTo>
                <a:pt x="603" y="631"/>
              </a:lnTo>
            </a:path>
          </a:pathLst>
        </a:custGeom>
      </dsp:spPr>
      <dsp:style>
        <a:lnRef idx="2">
          <a:schemeClr val="accent6">
            <a:shade val="8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8280776" y="4379421"/>
        <a:ext cx="383124" cy="400789"/>
      </dsp:txXfrm>
    </dsp:sp>
    <dsp:sp modelId="{0B19432A-7595-4D7B-8020-3355AC83359C}">
      <dsp:nvSpPr>
        <dsp:cNvPr id="3" name="Prostokąt 2"/>
        <dsp:cNvSpPr/>
      </dsp:nvSpPr>
      <dsp:spPr bwMode="white">
        <a:xfrm>
          <a:off x="232115" y="290589"/>
          <a:ext cx="2558768" cy="623368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dirty="0">
              <a:solidFill>
                <a:schemeClr val="dk1"/>
              </a:solidFill>
              <a:latin typeface="+mj-lt"/>
            </a:rPr>
            <a:t>Zarząd  </a:t>
          </a:r>
          <a:br>
            <a:rPr lang="pl-PL" sz="1800" b="1" dirty="0">
              <a:solidFill>
                <a:schemeClr val="dk1"/>
              </a:solidFill>
              <a:latin typeface="+mj-lt"/>
            </a:rPr>
          </a:br>
          <a:r>
            <a:rPr lang="pl-PL" sz="1800" b="1" dirty="0">
              <a:solidFill>
                <a:schemeClr val="dk1"/>
              </a:solidFill>
              <a:latin typeface="+mj-lt"/>
            </a:rPr>
            <a:t>PZBiS</a:t>
          </a:r>
          <a:endParaRPr sz="1800" dirty="0">
            <a:solidFill>
              <a:schemeClr val="dk1"/>
            </a:solidFill>
          </a:endParaRPr>
        </a:p>
      </dsp:txBody>
      <dsp:txXfrm>
        <a:off x="232115" y="290589"/>
        <a:ext cx="2558768" cy="623368"/>
      </dsp:txXfrm>
    </dsp:sp>
    <dsp:sp modelId="{5C82E633-0415-49E0-AECA-3010F661CFA0}">
      <dsp:nvSpPr>
        <dsp:cNvPr id="6" name="Prostokąt 5"/>
        <dsp:cNvSpPr/>
      </dsp:nvSpPr>
      <dsp:spPr bwMode="white">
        <a:xfrm>
          <a:off x="672834" y="1318942"/>
          <a:ext cx="1636744" cy="634387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solidFill>
                <a:schemeClr val="dk1"/>
              </a:solidFill>
              <a:latin typeface="+mj-lt"/>
            </a:rPr>
            <a:t>Prezes </a:t>
          </a:r>
          <a:br>
            <a:rPr lang="pl-PL" sz="1600" b="1" dirty="0">
              <a:solidFill>
                <a:schemeClr val="dk1"/>
              </a:solidFill>
              <a:latin typeface="+mj-lt"/>
            </a:rPr>
          </a:br>
          <a:r>
            <a:rPr lang="pl-PL" sz="1600" b="1" dirty="0">
              <a:solidFill>
                <a:schemeClr val="dk1"/>
              </a:solidFill>
              <a:latin typeface="+mj-lt"/>
            </a:rPr>
            <a:t>Zarządu</a:t>
          </a:r>
          <a:endParaRPr sz="1600" dirty="0">
            <a:solidFill>
              <a:schemeClr val="dk1"/>
            </a:solidFill>
          </a:endParaRPr>
        </a:p>
      </dsp:txBody>
      <dsp:txXfrm>
        <a:off x="672834" y="1318942"/>
        <a:ext cx="1636744" cy="634387"/>
      </dsp:txXfrm>
    </dsp:sp>
    <dsp:sp modelId="{0026FCDE-EE7A-43E8-8146-15491765AA4B}">
      <dsp:nvSpPr>
        <dsp:cNvPr id="9" name="Prostokąt 8"/>
        <dsp:cNvSpPr/>
      </dsp:nvSpPr>
      <dsp:spPr bwMode="white">
        <a:xfrm>
          <a:off x="2183064" y="2296636"/>
          <a:ext cx="1729867" cy="542048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solidFill>
                <a:schemeClr val="dk1"/>
              </a:solidFill>
              <a:latin typeface="+mj-lt"/>
            </a:rPr>
            <a:t>Sekretarz </a:t>
          </a:r>
          <a:br>
            <a:rPr lang="pl-PL" sz="1600" b="1" dirty="0">
              <a:solidFill>
                <a:schemeClr val="dk1"/>
              </a:solidFill>
              <a:latin typeface="+mj-lt"/>
            </a:rPr>
          </a:br>
          <a:r>
            <a:rPr lang="pl-PL" sz="1600" b="1" dirty="0">
              <a:solidFill>
                <a:schemeClr val="dk1"/>
              </a:solidFill>
              <a:latin typeface="+mj-lt"/>
            </a:rPr>
            <a:t>Generalny</a:t>
          </a:r>
          <a:endParaRPr sz="1600" dirty="0">
            <a:solidFill>
              <a:schemeClr val="dk1"/>
            </a:solidFill>
          </a:endParaRPr>
        </a:p>
      </dsp:txBody>
      <dsp:txXfrm>
        <a:off x="2183064" y="2296636"/>
        <a:ext cx="1729867" cy="542048"/>
      </dsp:txXfrm>
    </dsp:sp>
    <dsp:sp modelId="{C25AB3CA-E83C-4CC0-B447-7DEE81313EF9}">
      <dsp:nvSpPr>
        <dsp:cNvPr id="12" name="Prostokąt 11"/>
        <dsp:cNvSpPr/>
      </dsp:nvSpPr>
      <dsp:spPr bwMode="white">
        <a:xfrm>
          <a:off x="4859707" y="437499"/>
          <a:ext cx="2147156" cy="677428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dirty="0">
              <a:solidFill>
                <a:schemeClr val="dk1"/>
              </a:solidFill>
              <a:latin typeface="+mj-lt"/>
            </a:rPr>
            <a:t>Wydział </a:t>
          </a:r>
          <a:br>
            <a:rPr lang="pl-PL" sz="1600" b="1" dirty="0">
              <a:solidFill>
                <a:schemeClr val="dk1"/>
              </a:solidFill>
              <a:latin typeface="+mj-lt"/>
            </a:rPr>
          </a:br>
          <a:r>
            <a:rPr lang="pl-PL" sz="1600" b="1" dirty="0">
              <a:solidFill>
                <a:schemeClr val="dk1"/>
              </a:solidFill>
              <a:latin typeface="+mj-lt"/>
            </a:rPr>
            <a:t>szkolenia</a:t>
          </a:r>
          <a:endParaRPr>
            <a:solidFill>
              <a:schemeClr val="dk1"/>
            </a:solidFill>
          </a:endParaRPr>
        </a:p>
      </dsp:txBody>
      <dsp:txXfrm>
        <a:off x="4859707" y="437499"/>
        <a:ext cx="2147156" cy="677428"/>
      </dsp:txXfrm>
    </dsp:sp>
    <dsp:sp modelId="{7CEADDCD-7B4B-4FC4-A46B-8F0C2E77AD97}">
      <dsp:nvSpPr>
        <dsp:cNvPr id="15" name="Prostokąt 14"/>
        <dsp:cNvSpPr/>
      </dsp:nvSpPr>
      <dsp:spPr bwMode="white">
        <a:xfrm>
          <a:off x="6438381" y="2038313"/>
          <a:ext cx="1926590" cy="842995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FIZJOLOG</a:t>
          </a:r>
          <a:endParaRPr lang="pl-PL" sz="14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PSYCHOLOG</a:t>
          </a:r>
          <a:endParaRPr lang="pl-PL" sz="14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FIZJOTERAPEUTA</a:t>
          </a:r>
          <a:endParaRPr>
            <a:solidFill>
              <a:schemeClr val="dk1"/>
            </a:solidFill>
          </a:endParaRPr>
        </a:p>
      </dsp:txBody>
      <dsp:txXfrm>
        <a:off x="6438381" y="2038313"/>
        <a:ext cx="1926590" cy="842995"/>
      </dsp:txXfrm>
    </dsp:sp>
    <dsp:sp modelId="{BE0C693D-66B8-436E-A922-178FA4501952}">
      <dsp:nvSpPr>
        <dsp:cNvPr id="18" name="Prostokąt 17"/>
        <dsp:cNvSpPr/>
      </dsp:nvSpPr>
      <dsp:spPr bwMode="white">
        <a:xfrm>
          <a:off x="4608082" y="2227666"/>
          <a:ext cx="1012184" cy="295853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MECHANIK</a:t>
          </a:r>
          <a:endParaRPr>
            <a:solidFill>
              <a:schemeClr val="dk1"/>
            </a:solidFill>
          </a:endParaRPr>
        </a:p>
      </dsp:txBody>
      <dsp:txXfrm>
        <a:off x="4608082" y="2227666"/>
        <a:ext cx="1012184" cy="295853"/>
      </dsp:txXfrm>
    </dsp:sp>
    <dsp:sp modelId="{9EAA776F-F55E-4B9F-AE57-63B635AEFE89}">
      <dsp:nvSpPr>
        <dsp:cNvPr id="21" name="Prostokąt 20"/>
        <dsp:cNvSpPr/>
      </dsp:nvSpPr>
      <dsp:spPr bwMode="white">
        <a:xfrm>
          <a:off x="4208165" y="3302199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dirty="0">
              <a:solidFill>
                <a:schemeClr val="dk1"/>
              </a:solidFill>
            </a:rPr>
            <a:t>Kadra A</a:t>
          </a:r>
          <a:endParaRPr>
            <a:solidFill>
              <a:schemeClr val="dk1"/>
            </a:solidFill>
          </a:endParaRPr>
        </a:p>
      </dsp:txBody>
      <dsp:txXfrm>
        <a:off x="4208165" y="3302199"/>
        <a:ext cx="1239046" cy="516089"/>
      </dsp:txXfrm>
    </dsp:sp>
    <dsp:sp modelId="{920D200D-CB91-4282-AB29-6F97E059902F}">
      <dsp:nvSpPr>
        <dsp:cNvPr id="24" name="Prostokąt 23"/>
        <dsp:cNvSpPr/>
      </dsp:nvSpPr>
      <dsp:spPr bwMode="white">
        <a:xfrm>
          <a:off x="3357579" y="4581020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BOBSLEJE K</a:t>
          </a:r>
          <a:endParaRPr>
            <a:solidFill>
              <a:schemeClr val="dk1"/>
            </a:solidFill>
          </a:endParaRPr>
        </a:p>
      </dsp:txBody>
      <dsp:txXfrm>
        <a:off x="3357579" y="4581020"/>
        <a:ext cx="1239046" cy="516089"/>
      </dsp:txXfrm>
    </dsp:sp>
    <dsp:sp modelId="{D8A1038F-A17B-4945-87F8-F6267366FF5E}">
      <dsp:nvSpPr>
        <dsp:cNvPr id="27" name="Prostokąt 26"/>
        <dsp:cNvSpPr/>
      </dsp:nvSpPr>
      <dsp:spPr bwMode="white">
        <a:xfrm>
          <a:off x="2662562" y="3706152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BOBSLEJE M</a:t>
          </a:r>
          <a:endParaRPr>
            <a:solidFill>
              <a:schemeClr val="dk1"/>
            </a:solidFill>
          </a:endParaRPr>
        </a:p>
      </dsp:txBody>
      <dsp:txXfrm>
        <a:off x="2662562" y="3706152"/>
        <a:ext cx="1239046" cy="516089"/>
      </dsp:txXfrm>
    </dsp:sp>
    <dsp:sp modelId="{D2BA0E7A-2DB2-44FC-AF9A-97F1150A9166}">
      <dsp:nvSpPr>
        <dsp:cNvPr id="30" name="Prostokąt 29"/>
        <dsp:cNvSpPr/>
      </dsp:nvSpPr>
      <dsp:spPr bwMode="white">
        <a:xfrm>
          <a:off x="6407410" y="3302196"/>
          <a:ext cx="1040218" cy="434314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dirty="0">
              <a:solidFill>
                <a:schemeClr val="dk1"/>
              </a:solidFill>
            </a:rPr>
            <a:t>Kadra B</a:t>
          </a:r>
          <a:endParaRPr>
            <a:solidFill>
              <a:schemeClr val="dk1"/>
            </a:solidFill>
          </a:endParaRPr>
        </a:p>
      </dsp:txBody>
      <dsp:txXfrm>
        <a:off x="6407410" y="3302196"/>
        <a:ext cx="1040218" cy="434314"/>
      </dsp:txXfrm>
    </dsp:sp>
    <dsp:sp modelId="{E3FD59F5-2712-4A10-BD14-7AE5B5E1C345}">
      <dsp:nvSpPr>
        <dsp:cNvPr id="33" name="Prostokąt 32"/>
        <dsp:cNvSpPr/>
      </dsp:nvSpPr>
      <dsp:spPr bwMode="white">
        <a:xfrm>
          <a:off x="5594245" y="4121371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BOBSLEJE</a:t>
          </a:r>
          <a:endParaRPr>
            <a:solidFill>
              <a:schemeClr val="dk1"/>
            </a:solidFill>
          </a:endParaRPr>
        </a:p>
      </dsp:txBody>
      <dsp:txXfrm>
        <a:off x="5594245" y="4121371"/>
        <a:ext cx="1239046" cy="516089"/>
      </dsp:txXfrm>
    </dsp:sp>
    <dsp:sp modelId="{0E48AD0D-5BC6-467E-A4DD-225B23B8B0DF}">
      <dsp:nvSpPr>
        <dsp:cNvPr id="36" name="Prostokąt 35"/>
        <dsp:cNvSpPr/>
      </dsp:nvSpPr>
      <dsp:spPr bwMode="white">
        <a:xfrm>
          <a:off x="7661253" y="3863332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>
              <a:solidFill>
                <a:schemeClr val="dk1"/>
              </a:solidFill>
            </a:rPr>
            <a:t>SKELETON</a:t>
          </a:r>
          <a:endParaRPr>
            <a:solidFill>
              <a:schemeClr val="dk1"/>
            </a:solidFill>
          </a:endParaRPr>
        </a:p>
      </dsp:txBody>
      <dsp:txXfrm>
        <a:off x="7661253" y="3863332"/>
        <a:ext cx="1239046" cy="516089"/>
      </dsp:txXfrm>
    </dsp:sp>
    <dsp:sp modelId="{AF303705-B8FA-4E22-A70E-0E729EA1A184}">
      <dsp:nvSpPr>
        <dsp:cNvPr id="39" name="Prostokąt 38"/>
        <dsp:cNvSpPr/>
      </dsp:nvSpPr>
      <dsp:spPr bwMode="white">
        <a:xfrm>
          <a:off x="8663900" y="4522166"/>
          <a:ext cx="1239046" cy="516089"/>
        </a:xfrm>
        <a:prstGeom prst="rect">
          <a:avLst/>
        </a:prstGeom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l-PL" sz="14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SKELETON</a:t>
          </a:r>
          <a:endParaRPr lang="pl-PL" sz="14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400" dirty="0">
              <a:solidFill>
                <a:schemeClr val="dk1"/>
              </a:solidFill>
            </a:rPr>
            <a:t>JELENIA GÓRA</a:t>
          </a:r>
          <a:endParaRPr lang="pl-PL" sz="1400" dirty="0">
            <a:solidFill>
              <a:schemeClr val="dk1"/>
            </a:solidFill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pl-PL" sz="1400" dirty="0">
            <a:solidFill>
              <a:schemeClr val="dk1"/>
            </a:solidFill>
          </a:endParaRPr>
        </a:p>
      </dsp:txBody>
      <dsp:txXfrm>
        <a:off x="8663900" y="4522166"/>
        <a:ext cx="1239046" cy="516089"/>
      </dsp:txXfrm>
    </dsp:sp>
    <dsp:sp modelId="{90BABBCE-5157-4120-B72F-DD29718A9EEB}">
      <dsp:nvSpPr>
        <dsp:cNvPr id="4" name="Prostokąt 3" hidden="1"/>
        <dsp:cNvSpPr/>
      </dsp:nvSpPr>
      <dsp:spPr>
        <a:xfrm>
          <a:off x="232115" y="290589"/>
          <a:ext cx="511754" cy="623368"/>
        </a:xfrm>
        <a:prstGeom prst="rect">
          <a:avLst/>
        </a:prstGeom>
      </dsp:spPr>
      <dsp:txXfrm>
        <a:off x="232115" y="290589"/>
        <a:ext cx="511754" cy="623368"/>
      </dsp:txXfrm>
    </dsp:sp>
    <dsp:sp modelId="{3FBC7C10-751E-473A-8E7F-8D6D050C9361}">
      <dsp:nvSpPr>
        <dsp:cNvPr id="7" name="Prostokąt 6" hidden="1"/>
        <dsp:cNvSpPr/>
      </dsp:nvSpPr>
      <dsp:spPr>
        <a:xfrm>
          <a:off x="672834" y="1318942"/>
          <a:ext cx="327349" cy="634387"/>
        </a:xfrm>
        <a:prstGeom prst="rect">
          <a:avLst/>
        </a:prstGeom>
      </dsp:spPr>
      <dsp:txXfrm>
        <a:off x="672834" y="1318942"/>
        <a:ext cx="327349" cy="634387"/>
      </dsp:txXfrm>
    </dsp:sp>
    <dsp:sp modelId="{084B0BD2-918F-4446-AB60-EAABFAB811A9}">
      <dsp:nvSpPr>
        <dsp:cNvPr id="10" name="Prostokąt 9" hidden="1"/>
        <dsp:cNvSpPr/>
      </dsp:nvSpPr>
      <dsp:spPr>
        <a:xfrm>
          <a:off x="2183064" y="2296636"/>
          <a:ext cx="345973" cy="542048"/>
        </a:xfrm>
        <a:prstGeom prst="rect">
          <a:avLst/>
        </a:prstGeom>
      </dsp:spPr>
      <dsp:txXfrm>
        <a:off x="2183064" y="2296636"/>
        <a:ext cx="345973" cy="542048"/>
      </dsp:txXfrm>
    </dsp:sp>
    <dsp:sp modelId="{56C15183-42D4-463C-8988-D5170C8A13BE}">
      <dsp:nvSpPr>
        <dsp:cNvPr id="13" name="Prostokąt 12" hidden="1"/>
        <dsp:cNvSpPr/>
      </dsp:nvSpPr>
      <dsp:spPr>
        <a:xfrm>
          <a:off x="6577432" y="437499"/>
          <a:ext cx="429431" cy="677428"/>
        </a:xfrm>
        <a:prstGeom prst="rect">
          <a:avLst/>
        </a:prstGeom>
      </dsp:spPr>
      <dsp:txXfrm>
        <a:off x="6577432" y="437499"/>
        <a:ext cx="429431" cy="677428"/>
      </dsp:txXfrm>
    </dsp:sp>
    <dsp:sp modelId="{34CDBDF2-5370-42F8-85F1-224D69B2ED0F}">
      <dsp:nvSpPr>
        <dsp:cNvPr id="16" name="Prostokąt 15" hidden="1"/>
        <dsp:cNvSpPr/>
      </dsp:nvSpPr>
      <dsp:spPr>
        <a:xfrm>
          <a:off x="6438381" y="2038313"/>
          <a:ext cx="385318" cy="842995"/>
        </a:xfrm>
        <a:prstGeom prst="rect">
          <a:avLst/>
        </a:prstGeom>
      </dsp:spPr>
      <dsp:txXfrm>
        <a:off x="6438381" y="2038313"/>
        <a:ext cx="385318" cy="842995"/>
      </dsp:txXfrm>
    </dsp:sp>
    <dsp:sp modelId="{7FDDF7BF-A218-4BE6-87B8-2C40F98C49B9}">
      <dsp:nvSpPr>
        <dsp:cNvPr id="19" name="Prostokąt 18" hidden="1"/>
        <dsp:cNvSpPr/>
      </dsp:nvSpPr>
      <dsp:spPr>
        <a:xfrm>
          <a:off x="4608082" y="2227666"/>
          <a:ext cx="202437" cy="295853"/>
        </a:xfrm>
        <a:prstGeom prst="rect">
          <a:avLst/>
        </a:prstGeom>
      </dsp:spPr>
      <dsp:txXfrm>
        <a:off x="4608082" y="2227666"/>
        <a:ext cx="202437" cy="295853"/>
      </dsp:txXfrm>
    </dsp:sp>
    <dsp:sp modelId="{ED95AEBE-C83F-4DD7-9A32-6D5016F47BFE}">
      <dsp:nvSpPr>
        <dsp:cNvPr id="22" name="Prostokąt 21" hidden="1"/>
        <dsp:cNvSpPr/>
      </dsp:nvSpPr>
      <dsp:spPr>
        <a:xfrm>
          <a:off x="2817306" y="2493116"/>
          <a:ext cx="247809" cy="516089"/>
        </a:xfrm>
        <a:prstGeom prst="rect">
          <a:avLst/>
        </a:prstGeom>
      </dsp:spPr>
      <dsp:txXfrm>
        <a:off x="2817306" y="2493116"/>
        <a:ext cx="247809" cy="516089"/>
      </dsp:txXfrm>
    </dsp:sp>
    <dsp:sp modelId="{9E03C3BA-45DD-4068-9A30-8C8172A56E03}">
      <dsp:nvSpPr>
        <dsp:cNvPr id="25" name="Prostokąt 24" hidden="1"/>
        <dsp:cNvSpPr/>
      </dsp:nvSpPr>
      <dsp:spPr>
        <a:xfrm>
          <a:off x="2089404" y="3225962"/>
          <a:ext cx="247809" cy="516089"/>
        </a:xfrm>
        <a:prstGeom prst="rect">
          <a:avLst/>
        </a:prstGeom>
      </dsp:spPr>
      <dsp:txXfrm>
        <a:off x="2089404" y="3225962"/>
        <a:ext cx="247809" cy="516089"/>
      </dsp:txXfrm>
    </dsp:sp>
    <dsp:sp modelId="{D1CC505D-E42A-4A74-BED7-AFE6C7A36D08}">
      <dsp:nvSpPr>
        <dsp:cNvPr id="28" name="Prostokąt 27" hidden="1"/>
        <dsp:cNvSpPr/>
      </dsp:nvSpPr>
      <dsp:spPr>
        <a:xfrm>
          <a:off x="3545208" y="3225962"/>
          <a:ext cx="247809" cy="516089"/>
        </a:xfrm>
        <a:prstGeom prst="rect">
          <a:avLst/>
        </a:prstGeom>
      </dsp:spPr>
      <dsp:txXfrm>
        <a:off x="3545208" y="3225962"/>
        <a:ext cx="247809" cy="516089"/>
      </dsp:txXfrm>
    </dsp:sp>
    <dsp:sp modelId="{ED1615E6-0E1E-4CAC-A2D1-70DF6AB65F1B}">
      <dsp:nvSpPr>
        <dsp:cNvPr id="31" name="Prostokąt 30" hidden="1"/>
        <dsp:cNvSpPr/>
      </dsp:nvSpPr>
      <dsp:spPr>
        <a:xfrm>
          <a:off x="5828328" y="2534003"/>
          <a:ext cx="208044" cy="434314"/>
        </a:xfrm>
        <a:prstGeom prst="rect">
          <a:avLst/>
        </a:prstGeom>
      </dsp:spPr>
      <dsp:txXfrm>
        <a:off x="5828328" y="2534003"/>
        <a:ext cx="208044" cy="434314"/>
      </dsp:txXfrm>
    </dsp:sp>
    <dsp:sp modelId="{EA1924FC-A5E1-40BD-BCD5-61CDD4A2DB1E}">
      <dsp:nvSpPr>
        <dsp:cNvPr id="34" name="Prostokąt 33" hidden="1"/>
        <dsp:cNvSpPr/>
      </dsp:nvSpPr>
      <dsp:spPr>
        <a:xfrm>
          <a:off x="5001012" y="3225962"/>
          <a:ext cx="247809" cy="516089"/>
        </a:xfrm>
        <a:prstGeom prst="rect">
          <a:avLst/>
        </a:prstGeom>
      </dsp:spPr>
      <dsp:txXfrm>
        <a:off x="5001012" y="3225962"/>
        <a:ext cx="247809" cy="516089"/>
      </dsp:txXfrm>
    </dsp:sp>
    <dsp:sp modelId="{90906052-331E-434C-98F0-3D13536A1843}">
      <dsp:nvSpPr>
        <dsp:cNvPr id="37" name="Prostokąt 36" hidden="1"/>
        <dsp:cNvSpPr/>
      </dsp:nvSpPr>
      <dsp:spPr>
        <a:xfrm>
          <a:off x="7184717" y="3225962"/>
          <a:ext cx="247809" cy="516089"/>
        </a:xfrm>
        <a:prstGeom prst="rect">
          <a:avLst/>
        </a:prstGeom>
      </dsp:spPr>
      <dsp:txXfrm>
        <a:off x="7184717" y="3225962"/>
        <a:ext cx="247809" cy="516089"/>
      </dsp:txXfrm>
    </dsp:sp>
    <dsp:sp modelId="{176FBCE4-B563-4698-B2B4-21F4F5FE55B9}">
      <dsp:nvSpPr>
        <dsp:cNvPr id="40" name="Prostokąt 39" hidden="1"/>
        <dsp:cNvSpPr/>
      </dsp:nvSpPr>
      <dsp:spPr>
        <a:xfrm>
          <a:off x="6456815" y="3958808"/>
          <a:ext cx="247809" cy="516089"/>
        </a:xfrm>
        <a:prstGeom prst="rect">
          <a:avLst/>
        </a:prstGeom>
      </dsp:spPr>
      <dsp:txXfrm>
        <a:off x="6456815" y="3958808"/>
        <a:ext cx="247809" cy="516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963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9631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351BC8C-35B2-496C-AA06-4D20CD85249A}" type="datetimeFigureOut">
              <a:rPr lang="pl-PL"/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68300" y="749300"/>
            <a:ext cx="6061075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41863"/>
            <a:ext cx="5438775" cy="449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  <a:endParaRPr lang="pl-PL" noProof="0"/>
          </a:p>
          <a:p>
            <a:pPr lvl="1"/>
            <a:r>
              <a:rPr lang="pl-PL" noProof="0"/>
              <a:t>Drugi poziom</a:t>
            </a:r>
            <a:endParaRPr lang="pl-PL" noProof="0"/>
          </a:p>
          <a:p>
            <a:pPr lvl="2"/>
            <a:r>
              <a:rPr lang="pl-PL" noProof="0"/>
              <a:t>Trzeci poziom</a:t>
            </a:r>
            <a:endParaRPr lang="pl-PL" noProof="0"/>
          </a:p>
          <a:p>
            <a:pPr lvl="3"/>
            <a:r>
              <a:rPr lang="pl-PL" noProof="0"/>
              <a:t>Czwarty poziom</a:t>
            </a:r>
            <a:endParaRPr lang="pl-PL" noProof="0"/>
          </a:p>
          <a:p>
            <a:pPr lvl="4"/>
            <a:r>
              <a:rPr lang="pl-PL" noProof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963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96315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891759E-90FF-4950-B117-B59635CB3373}" type="slidenum">
              <a:rPr lang="pl-PL"/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95680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205" algn="l" defTabSz="995680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680" algn="l" defTabSz="995680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4155" algn="l" defTabSz="995680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2630" algn="l" defTabSz="995680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91740" algn="l" defTabSz="9963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9580" algn="l" defTabSz="9963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8055" algn="l" defTabSz="9963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6530" algn="l" defTabSz="9963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14912" y="5403439"/>
            <a:ext cx="7324198" cy="9433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98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6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4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3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91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8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6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2304" y="3349813"/>
            <a:ext cx="9322973" cy="1917692"/>
          </a:xfrm>
          <a:effectLst/>
        </p:spPr>
        <p:txBody>
          <a:bodyPr/>
          <a:lstStyle>
            <a:lvl1pPr marL="697865" indent="-498475" algn="l">
              <a:defRPr sz="59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4494C-CCBF-4693-87D7-55FB0A40287F}" type="datetimeFigureOut">
              <a:rPr lang="pl-PL"/>
            </a:fld>
            <a:endParaRPr lang="pl-PL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8BF9-1980-495D-8CDD-5B139C14364A}" type="slidenum">
              <a:rPr lang="pl-PL"/>
            </a:fld>
            <a:endParaRPr lang="pl-PL"/>
          </a:p>
        </p:txBody>
      </p:sp>
      <p:pic>
        <p:nvPicPr>
          <p:cNvPr id="11" name="Obraz 10" descr="PZBiS – PZBiS.com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24" y="6255020"/>
            <a:ext cx="1710898" cy="1023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475177" y="782319"/>
            <a:ext cx="8316595" cy="371602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DEC64-DA82-43CC-BB57-946FF051A590}" type="datetimeFigureOut">
              <a:rPr lang="pl-PL"/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792C2-4A5A-48D7-A5ED-66AC63C4029F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1499087" y="402686"/>
            <a:ext cx="2673191" cy="5602113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319052" y="782343"/>
            <a:ext cx="6274719" cy="523464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EDB40-9449-4A63-91EE-71156D25464D}" type="datetimeFigureOut">
              <a:rPr lang="pl-PL"/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27FF-CDF2-4DF8-8AB7-51171D36C9BE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1485106" y="782320"/>
            <a:ext cx="8316595" cy="37160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0664A-9D66-4F9D-8AC6-9E3518A00547}" type="datetimeFigureOut">
              <a:rPr lang="pl-PL"/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80E87-7CB8-4DA9-B703-5B17F6059F4C}" type="slidenum">
              <a:rPr lang="pl-PL"/>
            </a:fld>
            <a:endParaRPr lang="pl-PL"/>
          </a:p>
        </p:txBody>
      </p:sp>
      <p:pic>
        <p:nvPicPr>
          <p:cNvPr id="2" name="Obraz 1" descr="C:\Users\admin\AppData\Local\Microsoft\Windows\INetCache\Content.MSO\59055807.t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809" y="6523989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PZBiS – PZBiS.com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409" y="6506247"/>
            <a:ext cx="1358081" cy="81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135456"/>
            <a:ext cx="11880850" cy="319879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11880850" cy="413545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836863"/>
            <a:ext cx="11880850" cy="24447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711325"/>
            <a:ext cx="11880850" cy="545994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1747" y="2323535"/>
            <a:ext cx="7752522" cy="2591635"/>
          </a:xfrm>
          <a:effectLst/>
        </p:spPr>
        <p:txBody>
          <a:bodyPr anchor="b"/>
          <a:lstStyle>
            <a:lvl1pPr algn="r">
              <a:defRPr sz="5000" b="1" cap="none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27768" y="4927477"/>
            <a:ext cx="7757496" cy="893478"/>
          </a:xfrm>
        </p:spPr>
        <p:txBody>
          <a:bodyPr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4984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63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47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9932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491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98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4880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986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5954-6019-4FF4-92D0-11C2EDBAEA11}" type="datetimeFigureOut">
              <a:rPr lang="pl-PL"/>
            </a:fld>
            <a:endParaRPr lang="pl-PL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0986B-70B5-4328-9E05-9B30750BB7C1}" type="slidenum">
              <a:rPr lang="pl-PL"/>
            </a:fld>
            <a:endParaRPr lang="pl-PL"/>
          </a:p>
        </p:txBody>
      </p:sp>
      <p:pic>
        <p:nvPicPr>
          <p:cNvPr id="11" name="Obraz 10" descr="C:\Users\admin\AppData\Local\Microsoft\Windows\INetCache\Content.MSO\59055807.t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809" y="6523989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 descr="PZBiS – PZBiS.com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409" y="6506247"/>
            <a:ext cx="1358081" cy="81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1485105" y="782319"/>
            <a:ext cx="4348391" cy="37160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6035473" y="782320"/>
            <a:ext cx="4348391" cy="37160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586DD-D4EF-4059-A6C1-2782DECFD842}" type="datetimeFigureOut">
              <a:rPr lang="pl-PL"/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D6CD-7AD2-4376-81F2-6F97B08992E8}" type="slidenum">
              <a:rPr lang="pl-PL"/>
            </a:fld>
            <a:endParaRPr lang="pl-PL"/>
          </a:p>
        </p:txBody>
      </p:sp>
      <p:pic>
        <p:nvPicPr>
          <p:cNvPr id="2" name="Obraz 1" descr="C:\Users\admin\AppData\Local\Microsoft\Windows\INetCache\Content.MSO\59055807.t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809" y="6523989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PZBiS – PZBiS.com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409" y="6506247"/>
            <a:ext cx="1358081" cy="81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85108" y="782329"/>
            <a:ext cx="4348391" cy="68419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8475" indent="0">
              <a:buNone/>
              <a:defRPr sz="2200" b="1"/>
            </a:lvl2pPr>
            <a:lvl3pPr marL="996315" indent="0">
              <a:buNone/>
              <a:defRPr sz="2000" b="1"/>
            </a:lvl3pPr>
            <a:lvl4pPr marL="1494790" indent="0">
              <a:buNone/>
              <a:defRPr sz="1700" b="1"/>
            </a:lvl4pPr>
            <a:lvl5pPr marL="1993265" indent="0">
              <a:buNone/>
              <a:defRPr sz="1700" b="1"/>
            </a:lvl5pPr>
            <a:lvl6pPr marL="2491740" indent="0">
              <a:buNone/>
              <a:defRPr sz="1700" b="1"/>
            </a:lvl6pPr>
            <a:lvl7pPr marL="2989580" indent="0">
              <a:buNone/>
              <a:defRPr sz="1700" b="1"/>
            </a:lvl7pPr>
            <a:lvl8pPr marL="3488055" indent="0">
              <a:buNone/>
              <a:defRPr sz="1700" b="1"/>
            </a:lvl8pPr>
            <a:lvl9pPr marL="3986530" indent="0">
              <a:buNone/>
              <a:defRPr sz="1700" b="1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502578" y="1497572"/>
            <a:ext cx="4348391" cy="2933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38267" y="782329"/>
            <a:ext cx="4348391" cy="68419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8475" indent="0">
              <a:buNone/>
              <a:defRPr sz="2200" b="1"/>
            </a:lvl2pPr>
            <a:lvl3pPr marL="996315" indent="0">
              <a:buNone/>
              <a:defRPr sz="2000" b="1"/>
            </a:lvl3pPr>
            <a:lvl4pPr marL="1494790" indent="0">
              <a:buNone/>
              <a:defRPr sz="1700" b="1"/>
            </a:lvl4pPr>
            <a:lvl5pPr marL="1993265" indent="0">
              <a:buNone/>
              <a:defRPr sz="1700" b="1"/>
            </a:lvl5pPr>
            <a:lvl6pPr marL="2491740" indent="0">
              <a:buNone/>
              <a:defRPr sz="1700" b="1"/>
            </a:lvl6pPr>
            <a:lvl7pPr marL="2989580" indent="0">
              <a:buNone/>
              <a:defRPr sz="1700" b="1"/>
            </a:lvl7pPr>
            <a:lvl8pPr marL="3488055" indent="0">
              <a:buNone/>
              <a:defRPr sz="1700" b="1"/>
            </a:lvl8pPr>
            <a:lvl9pPr marL="3986530" indent="0">
              <a:buNone/>
              <a:defRPr sz="1700" b="1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035308" y="1496187"/>
            <a:ext cx="4348391" cy="2933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AEC3-8222-4258-A4DB-C18C9DB3CC7E}" type="datetimeFigureOut">
              <a:rPr lang="pl-PL"/>
            </a:fld>
            <a:endParaRPr lang="pl-P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8927-818A-4F02-80B2-2CDADAAFA4B8}" type="slidenum">
              <a:rPr lang="pl-PL"/>
            </a:fld>
            <a:endParaRPr lang="pl-PL"/>
          </a:p>
        </p:txBody>
      </p:sp>
      <p:pic>
        <p:nvPicPr>
          <p:cNvPr id="2" name="Obraz 1" descr="C:\Users\admin\AppData\Local\Microsoft\Windows\INetCache\Content.MSO\59055807.t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809" y="6523989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PZBiS – PZBiS.com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1409" y="6506247"/>
            <a:ext cx="1358081" cy="81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E13D-C6A4-48A2-897D-670EAA43FE59}" type="datetimeFigureOut">
              <a:rPr lang="pl-PL"/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35BFB-5FE2-4694-95E5-38D374D85899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3AD3-25BC-4DE7-B0CF-D97FB61E7835}" type="datetimeFigureOut">
              <a:rPr lang="pl-PL"/>
            </a:fld>
            <a:endParaRPr lang="pl-P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1ACAE-86FF-492D-97BD-3F4EB73CEB57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0259" y="2363276"/>
            <a:ext cx="4724385" cy="1345888"/>
          </a:xfrm>
          <a:effectLst/>
        </p:spPr>
        <p:txBody>
          <a:bodyPr anchor="b"/>
          <a:lstStyle>
            <a:lvl1pPr marL="248920" indent="-248920" algn="l">
              <a:defRPr sz="3100" b="1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68396" y="782329"/>
            <a:ext cx="5219421" cy="5234643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4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397751" y="3740714"/>
            <a:ext cx="4402903" cy="2288097"/>
          </a:xfrm>
        </p:spPr>
        <p:txBody>
          <a:bodyPr/>
          <a:lstStyle>
            <a:lvl1pPr marL="0" indent="0">
              <a:buNone/>
              <a:defRPr sz="1400"/>
            </a:lvl1pPr>
            <a:lvl2pPr marL="498475" indent="0">
              <a:buNone/>
              <a:defRPr sz="1300"/>
            </a:lvl2pPr>
            <a:lvl3pPr marL="996315" indent="0">
              <a:buNone/>
              <a:defRPr sz="1100"/>
            </a:lvl3pPr>
            <a:lvl4pPr marL="1494790" indent="0">
              <a:buNone/>
              <a:defRPr sz="1000"/>
            </a:lvl4pPr>
            <a:lvl5pPr marL="1993265" indent="0">
              <a:buNone/>
              <a:defRPr sz="1000"/>
            </a:lvl5pPr>
            <a:lvl6pPr marL="2491740" indent="0">
              <a:buNone/>
              <a:defRPr sz="1000"/>
            </a:lvl6pPr>
            <a:lvl7pPr marL="2989580" indent="0">
              <a:buNone/>
              <a:defRPr sz="1000"/>
            </a:lvl7pPr>
            <a:lvl8pPr marL="3488055" indent="0">
              <a:buNone/>
              <a:defRPr sz="1000"/>
            </a:lvl8pPr>
            <a:lvl9pPr marL="398653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1B1A-67C4-4521-918C-CB87E5D5AF7F}" type="datetimeFigureOut">
              <a:rPr lang="pl-PL"/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663A6-5B0F-435B-B5F2-A980EB4E29AD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135456"/>
            <a:ext cx="11880850" cy="319879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11880850" cy="413545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836863"/>
            <a:ext cx="11880850" cy="24447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711325"/>
            <a:ext cx="11880850" cy="545994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14622" y="1222384"/>
            <a:ext cx="5346383" cy="334501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200"/>
            </a:lvl1pPr>
            <a:lvl2pPr marL="498475" indent="0">
              <a:buNone/>
              <a:defRPr sz="3100"/>
            </a:lvl2pPr>
            <a:lvl3pPr marL="996315" indent="0">
              <a:buNone/>
              <a:defRPr sz="2600"/>
            </a:lvl3pPr>
            <a:lvl4pPr marL="1494790" indent="0">
              <a:buNone/>
              <a:defRPr sz="2200"/>
            </a:lvl4pPr>
            <a:lvl5pPr marL="1993265" indent="0">
              <a:buNone/>
              <a:defRPr sz="2200"/>
            </a:lvl5pPr>
            <a:lvl6pPr marL="2491740" indent="0">
              <a:buNone/>
              <a:defRPr sz="2200"/>
            </a:lvl6pPr>
            <a:lvl7pPr marL="2989580" indent="0">
              <a:buNone/>
              <a:defRPr sz="2200"/>
            </a:lvl7pPr>
            <a:lvl8pPr marL="3488055" indent="0">
              <a:buNone/>
              <a:defRPr sz="2200"/>
            </a:lvl8pPr>
            <a:lvl9pPr marL="3986530" indent="0">
              <a:buNone/>
              <a:defRPr sz="22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40643" y="1080660"/>
            <a:ext cx="4799783" cy="2313230"/>
          </a:xfrm>
        </p:spPr>
        <p:txBody>
          <a:bodyPr anchor="b"/>
          <a:lstStyle>
            <a:lvl1pPr marL="199390" indent="-199390">
              <a:buFont typeface="Georgia" panose="02040502050405020303" pitchFamily="18" charset="0"/>
              <a:buChar char="*"/>
              <a:defRPr sz="1700"/>
            </a:lvl1pPr>
            <a:lvl2pPr marL="498475" indent="0">
              <a:buNone/>
              <a:defRPr sz="1300"/>
            </a:lvl2pPr>
            <a:lvl3pPr marL="996315" indent="0">
              <a:buNone/>
              <a:defRPr sz="1100"/>
            </a:lvl3pPr>
            <a:lvl4pPr marL="1494790" indent="0">
              <a:buNone/>
              <a:defRPr sz="1000"/>
            </a:lvl4pPr>
            <a:lvl5pPr marL="1993265" indent="0">
              <a:buNone/>
              <a:defRPr sz="1000"/>
            </a:lvl5pPr>
            <a:lvl6pPr marL="2491740" indent="0">
              <a:buNone/>
              <a:defRPr sz="1000"/>
            </a:lvl6pPr>
            <a:lvl7pPr marL="2989580" indent="0">
              <a:buNone/>
              <a:defRPr sz="1000"/>
            </a:lvl7pPr>
            <a:lvl8pPr marL="3488055" indent="0">
              <a:buNone/>
              <a:defRPr sz="1000"/>
            </a:lvl8pPr>
            <a:lvl9pPr marL="398653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4947" y="4774451"/>
            <a:ext cx="8294166" cy="1222375"/>
          </a:xfrm>
        </p:spPr>
        <p:txBody>
          <a:bodyPr anchor="b"/>
          <a:lstStyle>
            <a:lvl1pPr algn="l">
              <a:defRPr sz="50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CB755-4784-4F2A-A7B1-8A62ABD35288}" type="datetimeFigureOut">
              <a:rPr lang="pl-PL"/>
            </a:fld>
            <a:endParaRPr lang="pl-PL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40BDE-BD64-4C1A-B721-7595237B7C2E}" type="slidenum">
              <a:rPr lang="pl-PL"/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13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459942"/>
            <a:ext cx="11880850" cy="1874308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1880850" cy="545994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030663"/>
            <a:ext cx="11880850" cy="24447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11325"/>
            <a:ext cx="11880850" cy="54599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62" tIns="49830" rIns="99662" bIns="49830" anchor="ctr"/>
          <a:lstStyle/>
          <a:p>
            <a:pPr algn="ctr" defTabSz="9963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0450" y="4675188"/>
            <a:ext cx="8461375" cy="1222375"/>
          </a:xfrm>
          <a:prstGeom prst="rect">
            <a:avLst/>
          </a:prstGeom>
          <a:effectLst/>
        </p:spPr>
        <p:txBody>
          <a:bodyPr vert="horz" lIns="99662" tIns="49830" rIns="99662" bIns="49830" rtlCol="0" anchor="t" anchorCtr="0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782638"/>
            <a:ext cx="8316912" cy="3716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662" tIns="49830" rIns="99662" bIns="49830" numCol="1" anchor="t" anchorCtr="0" compatLnSpc="1"/>
          <a:lstStyle/>
          <a:p>
            <a:pPr lvl="0"/>
            <a:r>
              <a:rPr lang="pl-PL"/>
              <a:t>Kliknij, aby edytować style wzorca tekstu</a:t>
            </a:r>
            <a:endParaRPr lang="pl-PL"/>
          </a:p>
          <a:p>
            <a:pPr lvl="1"/>
            <a:r>
              <a:rPr lang="pl-PL"/>
              <a:t>Drugi poziom</a:t>
            </a:r>
            <a:endParaRPr lang="pl-PL"/>
          </a:p>
          <a:p>
            <a:pPr lvl="2"/>
            <a:r>
              <a:rPr lang="pl-PL"/>
              <a:t>Trzeci poziom</a:t>
            </a:r>
            <a:endParaRPr lang="pl-PL"/>
          </a:p>
          <a:p>
            <a:pPr lvl="3"/>
            <a:r>
              <a:rPr lang="pl-PL"/>
              <a:t>Czwarty poziom</a:t>
            </a:r>
            <a:endParaRPr lang="pl-PL"/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20050" y="6600825"/>
            <a:ext cx="3267075" cy="390525"/>
          </a:xfrm>
          <a:prstGeom prst="rect">
            <a:avLst/>
          </a:prstGeom>
        </p:spPr>
        <p:txBody>
          <a:bodyPr vert="horz" lIns="99662" tIns="49830" rIns="99662" bIns="49830" rtlCol="0" anchor="ctr"/>
          <a:lstStyle>
            <a:lvl1pPr algn="r" defTabSz="996315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48F79A-D85F-41D7-87CB-F1E6F75D99E2}" type="datetimeFigureOut">
              <a:rPr lang="pl-PL"/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3725" y="6600825"/>
            <a:ext cx="4356100" cy="390525"/>
          </a:xfrm>
          <a:prstGeom prst="rect">
            <a:avLst/>
          </a:prstGeom>
        </p:spPr>
        <p:txBody>
          <a:bodyPr vert="horz" lIns="99662" tIns="49830" rIns="99662" bIns="49830" rtlCol="0" anchor="ctr"/>
          <a:lstStyle>
            <a:lvl1pPr algn="l" defTabSz="99631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49825" y="6600825"/>
            <a:ext cx="2376488" cy="390525"/>
          </a:xfrm>
          <a:prstGeom prst="rect">
            <a:avLst/>
          </a:prstGeom>
        </p:spPr>
        <p:txBody>
          <a:bodyPr vert="horz" lIns="99662" tIns="49830" rIns="99662" bIns="49830" rtlCol="0" anchor="ctr"/>
          <a:lstStyle>
            <a:lvl1pPr algn="ctr" defTabSz="996315" fontAlgn="auto">
              <a:spcBef>
                <a:spcPts val="0"/>
              </a:spcBef>
              <a:spcAft>
                <a:spcPts val="0"/>
              </a:spcAft>
              <a:defRPr sz="13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B49871-FDFF-4788-8EAD-29B4A47F75BA}" type="slidenum">
              <a:rPr lang="pl-PL"/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47980" indent="-347980" algn="r" defTabSz="99568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50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47980" indent="-347980" algn="r" defTabSz="99568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5000" b="1">
          <a:solidFill>
            <a:schemeClr val="tx1"/>
          </a:solidFill>
          <a:latin typeface="Trebuchet MS" panose="020B0603020202020204" pitchFamily="34" charset="0"/>
        </a:defRPr>
      </a:lvl2pPr>
      <a:lvl3pPr marL="347980" indent="-347980" algn="r" defTabSz="99568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5000" b="1">
          <a:solidFill>
            <a:schemeClr val="tx1"/>
          </a:solidFill>
          <a:latin typeface="Trebuchet MS" panose="020B0603020202020204" pitchFamily="34" charset="0"/>
        </a:defRPr>
      </a:lvl3pPr>
      <a:lvl4pPr marL="347980" indent="-347980" algn="r" defTabSz="99568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5000" b="1">
          <a:solidFill>
            <a:schemeClr val="tx1"/>
          </a:solidFill>
          <a:latin typeface="Trebuchet MS" panose="020B0603020202020204" pitchFamily="34" charset="0"/>
        </a:defRPr>
      </a:lvl4pPr>
      <a:lvl5pPr marL="347980" indent="-347980" algn="r" defTabSz="995680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5000" b="1">
          <a:solidFill>
            <a:schemeClr val="tx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7650" indent="-198755" algn="l" defTabSz="995680" rtl="0" fontAlgn="base">
        <a:spcBef>
          <a:spcPct val="20000"/>
        </a:spcBef>
        <a:spcAft>
          <a:spcPts val="325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1pPr>
      <a:lvl2pPr marL="596900" indent="-198755" algn="l" defTabSz="995680" rtl="0" fontAlgn="base">
        <a:spcBef>
          <a:spcPct val="20000"/>
        </a:spcBef>
        <a:spcAft>
          <a:spcPts val="325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2pPr>
      <a:lvl3pPr marL="897255" indent="-198755" algn="l" defTabSz="995680" rtl="0" fontAlgn="base">
        <a:spcBef>
          <a:spcPct val="20000"/>
        </a:spcBef>
        <a:spcAft>
          <a:spcPts val="325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3pPr>
      <a:lvl4pPr marL="1195705" indent="-198755" algn="l" defTabSz="995680" rtl="0" fontAlgn="base">
        <a:spcBef>
          <a:spcPct val="20000"/>
        </a:spcBef>
        <a:spcAft>
          <a:spcPts val="325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700" kern="1200">
          <a:solidFill>
            <a:srgbClr val="404040"/>
          </a:solidFill>
          <a:latin typeface="+mn-lt"/>
          <a:ea typeface="+mn-ea"/>
          <a:cs typeface="+mn-cs"/>
        </a:defRPr>
      </a:lvl4pPr>
      <a:lvl5pPr marL="1514475" indent="-198755" algn="l" defTabSz="995680" rtl="0" fontAlgn="base">
        <a:spcBef>
          <a:spcPct val="20000"/>
        </a:spcBef>
        <a:spcAft>
          <a:spcPts val="325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813560" indent="-199390" algn="l" defTabSz="996315" rtl="0" eaLnBrk="1" latinLnBrk="0" hangingPunct="1">
        <a:spcBef>
          <a:spcPct val="20000"/>
        </a:spcBef>
        <a:spcAft>
          <a:spcPts val="325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42490" indent="-199390" algn="l" defTabSz="996315" rtl="0" eaLnBrk="1" latinLnBrk="0" hangingPunct="1">
        <a:spcBef>
          <a:spcPct val="20000"/>
        </a:spcBef>
        <a:spcAft>
          <a:spcPts val="325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491740" indent="-199390" algn="l" defTabSz="996315" rtl="0" eaLnBrk="1" latinLnBrk="0" hangingPunct="1">
        <a:spcBef>
          <a:spcPct val="20000"/>
        </a:spcBef>
        <a:spcAft>
          <a:spcPts val="325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20670" indent="-199390" algn="l" defTabSz="996315" rtl="0" eaLnBrk="1" latinLnBrk="0" hangingPunct="1">
        <a:spcBef>
          <a:spcPct val="20000"/>
        </a:spcBef>
        <a:spcAft>
          <a:spcPts val="325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8475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6315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4790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3265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1740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9580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8055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6530" algn="l" defTabSz="99631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5.jpeg"/><Relationship Id="rId7" Type="http://schemas.openxmlformats.org/officeDocument/2006/relationships/hyperlink" Target="https://www.ibsf.org/en/athlete/10567/weiszewski-linda?cHash=fb2314e0289ccb54d5e8861d62ce6d5b" TargetMode="External"/><Relationship Id="rId6" Type="http://schemas.openxmlformats.org/officeDocument/2006/relationships/hyperlink" Target="https://www.ibsf.org/en/athlete/10716/filipszki-diana?cHash=1a2cc72f93bf54b42b0d9f88dbbafd7e" TargetMode="External"/><Relationship Id="rId5" Type="http://schemas.openxmlformats.org/officeDocument/2006/relationships/hyperlink" Target="https://www.ibsf.org/en/athlete/11761/annen-debora?cHash=aff0a1d3035f97b4e5d4fda3b0ec0ddf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ibsf.org/en/athlete/11761/annen-debora?cHash=aff0a1d3035f97b4e5d4fda3b0ec0ddf" TargetMode="External"/><Relationship Id="rId8" Type="http://schemas.openxmlformats.org/officeDocument/2006/relationships/hyperlink" Target="https://www.ibsf.org/en/athlete/12009/siebert-lauryn?cHash=df9f2e75cdd812c3b8a76ec74827ca8c" TargetMode="External"/><Relationship Id="rId7" Type="http://schemas.openxmlformats.org/officeDocument/2006/relationships/hyperlink" Target="https://www.ibsf.org/en/athlete/10716/filipszki-diana?cHash=1a2cc72f93bf54b42b0d9f88dbbafd7e" TargetMode="External"/><Relationship Id="rId6" Type="http://schemas.openxmlformats.org/officeDocument/2006/relationships/hyperlink" Target="https://www.ibsf.org/en/athlete/11428/kwofie-cynthia?cHash=db3bf399bcf2837e4c6b59a07654bf5c" TargetMode="External"/><Relationship Id="rId5" Type="http://schemas.openxmlformats.org/officeDocument/2006/relationships/hyperlink" Target="https://www.ibsf.org/en/athlete/10398/candrix-charlotte?cHash=27cd666aaf54b558323a506b4f7eff22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image" Target="../media/image5.jpeg"/><Relationship Id="rId12" Type="http://schemas.openxmlformats.org/officeDocument/2006/relationships/hyperlink" Target="https://www.ibsf.org/en/athlete/13157/janus-julia?cHash=634e50b551c7e7ef4a88c47300bc88d9" TargetMode="External"/><Relationship Id="rId11" Type="http://schemas.openxmlformats.org/officeDocument/2006/relationships/hyperlink" Target="https://www.ibsf.org/en/athlete/10567/weiszewski-linda?cHash=fb2314e0289ccb54d5e8861d62ce6d5b" TargetMode="External"/><Relationship Id="rId10" Type="http://schemas.openxmlformats.org/officeDocument/2006/relationships/hyperlink" Target="https://www.ibsf.org/en/athlete/13058/leuenberger-julie-maria?cHash=455d2c3359876e73e497fbb31d51c7a7" TargetMode="Externa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ibsf.org/en/athlete/130488/rohner-timo?cHash=97f6eec8c583a39d0a372972ab9d1498" TargetMode="External"/><Relationship Id="rId8" Type="http://schemas.openxmlformats.org/officeDocument/2006/relationships/hyperlink" Target="https://www.ibsf.org/en/athlete/12561/becker-tim?cHash=b27f1a4cecec785e7cb9bb7306a4e019" TargetMode="External"/><Relationship Id="rId7" Type="http://schemas.openxmlformats.org/officeDocument/2006/relationships/hyperlink" Target="https://www.ibsf.org/en/athlete/263567/hannighofer-hans-peter?cHash=5e49d04024453fea8fd2b9c808ceab5b" TargetMode="External"/><Relationship Id="rId6" Type="http://schemas.openxmlformats.org/officeDocument/2006/relationships/hyperlink" Target="https://www.ibsf.org/en/athlete/10590/leypold-erik?cHash=3ab5253128f46b881f1038d7f87d7fd2" TargetMode="External"/><Relationship Id="rId5" Type="http://schemas.openxmlformats.org/officeDocument/2006/relationships/hyperlink" Target="https://www.ibsf.org/en/athlete/264200/illmann-maximilian?cHash=47a7a9d0848a8c91ec0cec00327156b6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image" Target="../media/image5.jpeg"/><Relationship Id="rId12" Type="http://schemas.openxmlformats.org/officeDocument/2006/relationships/hyperlink" Target="https://www.ibsf.org/en/athlete/13258/buba-david?cHash=921ca6e2aeffc6113f6bd98f23346920" TargetMode="External"/><Relationship Id="rId11" Type="http://schemas.openxmlformats.org/officeDocument/2006/relationships/hyperlink" Target="https://www.ibsf.org/en/athlete/12106/boron-aleksy?cHash=e73c0ac21785078e0bea1b3fbc58b852" TargetMode="External"/><Relationship Id="rId10" Type="http://schemas.openxmlformats.org/officeDocument/2006/relationships/hyperlink" Target="https://www.ibsf.org/en/athlete/10350/hufschmid-dominik?cHash=72364a2acd558a166312872bb73941ab" TargetMode="Externa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jpeg"/><Relationship Id="rId8" Type="http://schemas.openxmlformats.org/officeDocument/2006/relationships/hyperlink" Target="https://www.ibsf.org/en/athlete/264283/polyvach-vladyslav?cHash=ec6734a8f89a8c22b2ea2bfc992d079a" TargetMode="External"/><Relationship Id="rId7" Type="http://schemas.openxmlformats.org/officeDocument/2006/relationships/hyperlink" Target="https://www.ibsf.org/en/athlete/11535/buff-vinzenz?cHash=ac088a34c6bca5e338f87ddc6f685340" TargetMode="External"/><Relationship Id="rId6" Type="http://schemas.openxmlformats.org/officeDocument/2006/relationships/hyperlink" Target="https://www.ibsf.org/en/athlete/10454/johansen-rasmus?cHash=f00b31a96811912b2975c7171c1c7afd" TargetMode="External"/><Relationship Id="rId5" Type="http://schemas.openxmlformats.org/officeDocument/2006/relationships/hyperlink" Target="https://www.ibsf.org/en/athlete/263853/nydegger-lukas-david?cHash=02f60f395f79428c5d868707804ac7bf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jpeg"/><Relationship Id="rId8" Type="http://schemas.openxmlformats.org/officeDocument/2006/relationships/hyperlink" Target="https://www.ibsf.org/en/athlete/12622/mikolajski-michal?cHash=8c200c809ca11aff1588f215acb6cdc4" TargetMode="External"/><Relationship Id="rId7" Type="http://schemas.openxmlformats.org/officeDocument/2006/relationships/hyperlink" Target="https://www.ibsf.org/en/athlete/12566/chi-xiangyu?cHash=6527f65a38fb545b06955cba373493a9" TargetMode="External"/><Relationship Id="rId6" Type="http://schemas.openxmlformats.org/officeDocument/2006/relationships/hyperlink" Target="https://www.ibsf.org/en/athlete/12989/lourimi-jonathan?cHash=adda50c367da14c32bb15678339b5be2" TargetMode="External"/><Relationship Id="rId5" Type="http://schemas.openxmlformats.org/officeDocument/2006/relationships/hyperlink" Target="https://www.ibsf.org/en/athlete/12577/so-jaehwan?cHash=4bd3a82dd365de9beb81e157ea49c62a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jpeg"/><Relationship Id="rId8" Type="http://schemas.openxmlformats.org/officeDocument/2006/relationships/hyperlink" Target="https://www.ibsf.org/en/athlete/10567/weiszewski-linda?cHash=fb2314e0289ccb54d5e8861d62ce6d5b" TargetMode="External"/><Relationship Id="rId7" Type="http://schemas.openxmlformats.org/officeDocument/2006/relationships/hyperlink" Target="https://www.ibsf.org/en/athlete/262918/buckwitz-lisa?cHash=826997f7ccecc47227e47907b6a04f79" TargetMode="External"/><Relationship Id="rId6" Type="http://schemas.openxmlformats.org/officeDocument/2006/relationships/hyperlink" Target="https://www.ibsf.org/en/athlete/264004/hasler-melanie?cHash=4e7e63a1fefd3a72ec00488999a4d762" TargetMode="External"/><Relationship Id="rId5" Type="http://schemas.openxmlformats.org/officeDocument/2006/relationships/hyperlink" Target="https://www.ibsf.org/en/athlete/263501/nolte-laura?cHash=1a4925a99c2f2a60a7b201ecbc1a79a1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ibsf.org/en/athlete/262918/buckwitz-lisa?cHash=826997f7ccecc47227e47907b6a04f79" TargetMode="External"/><Relationship Id="rId8" Type="http://schemas.openxmlformats.org/officeDocument/2006/relationships/hyperlink" Target="https://www.ibsf.org/en/athlete/264281/fiebig-leonie?cHash=ee7698d0a7f57d0876ac4d049fd07fe0" TargetMode="External"/><Relationship Id="rId7" Type="http://schemas.openxmlformats.org/officeDocument/2006/relationships/hyperlink" Target="https://www.ibsf.org/en/athlete/263046/kalicki-kim?cHash=af2a2a10bedc267871ab68237db9287c" TargetMode="External"/><Relationship Id="rId6" Type="http://schemas.openxmlformats.org/officeDocument/2006/relationships/hyperlink" Target="https://www.ibsf.org/en/athlete/12698/kluwig-leonie?cHash=4c1b351a1bb18a65a4dc2d9a3431a417" TargetMode="External"/><Relationship Id="rId5" Type="http://schemas.openxmlformats.org/officeDocument/2006/relationships/hyperlink" Target="https://www.ibsf.org/en/athlete/263501/nolte-laura?cHash=1a4925a99c2f2a60a7b201ecbc1a79a1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image" Target="../media/image5.jpeg"/><Relationship Id="rId12" Type="http://schemas.openxmlformats.org/officeDocument/2006/relationships/hyperlink" Target="https://www.ibsf.org/en/athlete/18215/adamek-klaudia?cHash=8e3a7b43bee44774395e2cd6a077cdf5" TargetMode="External"/><Relationship Id="rId11" Type="http://schemas.openxmlformats.org/officeDocument/2006/relationships/hyperlink" Target="https://www.ibsf.org/en/athlete/10567/weiszewski-linda?cHash=fb2314e0289ccb54d5e8861d62ce6d5b" TargetMode="External"/><Relationship Id="rId10" Type="http://schemas.openxmlformats.org/officeDocument/2006/relationships/hyperlink" Target="https://www.ibsf.org/en/athlete/10175/lipperheide-kira?cHash=7bb02612b2e514b7bf252c160902c4a0" TargetMode="Externa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ibsf.org/en/athlete/129970/hall-brad?cHash=6b8f7b2108d9a7a384d9be62f42f9992" TargetMode="External"/><Relationship Id="rId8" Type="http://schemas.openxmlformats.org/officeDocument/2006/relationships/hyperlink" Target="https://www.ibsf.org/en/athlete/10807/fleischhauer-georg?cHash=49bcba549f6e3ed51a74545ceb6108d8" TargetMode="External"/><Relationship Id="rId7" Type="http://schemas.openxmlformats.org/officeDocument/2006/relationships/hyperlink" Target="https://www.ibsf.org/en/athlete/130242/lochner-johannes?cHash=f676cb5eb5b34d628eed05b2acec7f27" TargetMode="External"/><Relationship Id="rId6" Type="http://schemas.openxmlformats.org/officeDocument/2006/relationships/hyperlink" Target="https://www.ibsf.org/en/athlete/263737/schueller-alexander?cHash=2705ae93fbd0ec351fb417da7651c5c7" TargetMode="External"/><Relationship Id="rId5" Type="http://schemas.openxmlformats.org/officeDocument/2006/relationships/hyperlink" Target="https://www.ibsf.org/en/athlete/130001/friedrich-francesco?cHash=7eecf7c78ec5f1646b9edf130c1abd59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.png"/><Relationship Id="rId13" Type="http://schemas.openxmlformats.org/officeDocument/2006/relationships/image" Target="../media/image5.jpeg"/><Relationship Id="rId12" Type="http://schemas.openxmlformats.org/officeDocument/2006/relationships/hyperlink" Target="https://www.ibsf.org/en/athlete/264088/sarnecki-pawel?cHash=b31d6409092192ee95634ec284dece83" TargetMode="External"/><Relationship Id="rId11" Type="http://schemas.openxmlformats.org/officeDocument/2006/relationships/hyperlink" Target="https://www.ibsf.org/en/athlete/263486/zakrzewski-jakub?cHash=f205f88761d8083ebdc1c5d673f4f27f" TargetMode="External"/><Relationship Id="rId10" Type="http://schemas.openxmlformats.org/officeDocument/2006/relationships/hyperlink" Target="https://www.ibsf.org/en/athlete/11162/lawrence-taylor?cHash=3819d3c269d3f436ddc382d3b5e9c6d6" TargetMode="Externa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5.jpeg"/><Relationship Id="rId7" Type="http://schemas.openxmlformats.org/officeDocument/2006/relationships/hyperlink" Target="https://www.ibsf.org/en/athlete/10567/weiszewski-linda?cHash=fb2314e0289ccb54d5e8861d62ce6d5b" TargetMode="External"/><Relationship Id="rId6" Type="http://schemas.openxmlformats.org/officeDocument/2006/relationships/hyperlink" Target="https://www.ibsf.org/en/athlete/11761/annen-debora?cHash=aff0a1d3035f97b4e5d4fda3b0ec0ddf" TargetMode="External"/><Relationship Id="rId5" Type="http://schemas.openxmlformats.org/officeDocument/2006/relationships/hyperlink" Target="https://www.ibsf.org/en/athlete/12006/klein-leona?cHash=296e68f33912600cc00008eec71af4e5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.xml"/><Relationship Id="rId8" Type="http://schemas.openxmlformats.org/officeDocument/2006/relationships/diagramColors" Target="../diagrams/colors1.xml"/><Relationship Id="rId7" Type="http://schemas.openxmlformats.org/officeDocument/2006/relationships/diagramQuickStyle" Target="../diagrams/quickStyl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10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ibsf.org/en/athlete/10567/weiszewski-linda?cHash=fb2314e0289ccb54d5e8861d62ce6d5b" TargetMode="External"/><Relationship Id="rId8" Type="http://schemas.openxmlformats.org/officeDocument/2006/relationships/hyperlink" Target="https://www.ibsf.org/en/athlete/13058/leuenberger-julie-maria?cHash=455d2c3359876e73e497fbb31d51c7a7" TargetMode="External"/><Relationship Id="rId7" Type="http://schemas.openxmlformats.org/officeDocument/2006/relationships/hyperlink" Target="https://www.ibsf.org/en/athlete/11761/annen-debora?cHash=aff0a1d3035f97b4e5d4fda3b0ec0ddf" TargetMode="External"/><Relationship Id="rId6" Type="http://schemas.openxmlformats.org/officeDocument/2006/relationships/hyperlink" Target="https://www.ibsf.org/en/athlete/12009/siebert-lauryn?cHash=df9f2e75cdd812c3b8a76ec74827ca8c" TargetMode="External"/><Relationship Id="rId5" Type="http://schemas.openxmlformats.org/officeDocument/2006/relationships/hyperlink" Target="https://www.ibsf.org/en/athlete/10716/filipszki-diana?cHash=1a2cc72f93bf54b42b0d9f88dbbafd7e" TargetMode="External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.png"/><Relationship Id="rId11" Type="http://schemas.openxmlformats.org/officeDocument/2006/relationships/image" Target="../media/image5.jpeg"/><Relationship Id="rId10" Type="http://schemas.openxmlformats.org/officeDocument/2006/relationships/hyperlink" Target="https://www.ibsf.org/en/athlete/18215/adamek-klaudia?cHash=8e3a7b43bee44774395e2cd6a077cdf5" TargetMode="Externa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6.png"/><Relationship Id="rId7" Type="http://schemas.openxmlformats.org/officeDocument/2006/relationships/image" Target="../media/image5.jpe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6.png"/><Relationship Id="rId7" Type="http://schemas.openxmlformats.org/officeDocument/2006/relationships/image" Target="../media/image5.jpe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6" Type="http://schemas.openxmlformats.org/officeDocument/2006/relationships/image" Target="../media/image5.jpeg"/><Relationship Id="rId5" Type="http://schemas.openxmlformats.org/officeDocument/2006/relationships/image" Target="../media/image12.pn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pzbis.com/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odtytuł 2"/>
          <p:cNvSpPr>
            <a:spLocks noGrp="1"/>
          </p:cNvSpPr>
          <p:nvPr>
            <p:ph type="subTitle" idx="1"/>
          </p:nvPr>
        </p:nvSpPr>
        <p:spPr>
          <a:xfrm>
            <a:off x="186690" y="4891261"/>
            <a:ext cx="11507470" cy="1723727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4600" b="1" cap="small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Ocena Startów Kadr Narodowych </a:t>
            </a:r>
            <a:endParaRPr lang="pl-PL" sz="4600" b="1" cap="small" dirty="0"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4600" b="1" cap="small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w Imprezach Mistrzowskich w 2024 roku</a:t>
            </a:r>
            <a:endParaRPr lang="pl-PL" sz="4600" b="1" cap="smal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cap="small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Warszawa, 15 kwietnia 2025</a:t>
            </a:r>
            <a:endParaRPr lang="pl-PL" b="1" cap="small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endParaRPr lang="pl-PL" sz="3100" dirty="0">
              <a:latin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43881" y="358310"/>
            <a:ext cx="10081120" cy="1370420"/>
          </a:xfrm>
          <a:solidFill>
            <a:schemeClr val="bg1">
              <a:lumMod val="85000"/>
              <a:alpha val="24000"/>
            </a:schemeClr>
          </a:solidFill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4400" b="1" cap="small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Polski</a:t>
            </a:r>
            <a:r>
              <a:rPr lang="pl-PL" sz="4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4400" b="1" cap="small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Związek Bobslei i Skeletonu </a:t>
            </a:r>
            <a:br>
              <a:rPr lang="pl-PL" sz="1800" b="1" cap="sm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 cap="small" dirty="0" err="1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Polish</a:t>
            </a:r>
            <a:r>
              <a:rPr lang="pl-PL" sz="2400" b="1" cap="small" dirty="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2400" b="1" cap="small" dirty="0" err="1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Bobsleigh</a:t>
            </a:r>
            <a:r>
              <a:rPr lang="pl-PL" sz="2400" b="1" cap="small" dirty="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Skeleton </a:t>
            </a:r>
            <a:r>
              <a:rPr lang="pl-PL" sz="2400" b="1" cap="small" dirty="0" err="1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Federation</a:t>
            </a:r>
            <a:endParaRPr lang="pl-PL" sz="2400" cap="smal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Obraz 2" descr="PZBiS – PZBiS.com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137" y="2095251"/>
            <a:ext cx="4608512" cy="251442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98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 Kadra Narodowa – JUNIORÓW cz. 2 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331913" y="1000765"/>
          <a:ext cx="9440599" cy="51824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1361"/>
                <a:gridCol w="2184542"/>
                <a:gridCol w="1800200"/>
                <a:gridCol w="1512168"/>
                <a:gridCol w="1008112"/>
                <a:gridCol w="1944216"/>
              </a:tblGrid>
              <a:tr h="305671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Lp.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Imię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Rok urodzenia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Płeć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9631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Numer licencji </a:t>
                      </a:r>
                      <a:r>
                        <a:rPr lang="pl-PL" sz="1400" b="1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pzs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Sobczyk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Radosław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1998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15/</a:t>
                      </a: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PZBiS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Słupecka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Julia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16/PZBiS/24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Sosna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Seweryn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27/PZBiS/24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Treder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Szymon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26/PZBiS/24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Weiszewski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Linda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18/PZBiS/24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Wróbel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Mateusz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Wójcik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Michal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Janus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Julia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44/PZBiS/24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Boinski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Dominik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2002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40/PZBiS/24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Besser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Aleksandra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34/PZBiS/24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Michalak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Piotr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2002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39/PZBiS/24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Ujma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Kacper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41/PZBiS/24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Fojuth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Kacper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42/PZBiS/24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Adamek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Klaudia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48/PZBiS/24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Krygier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Natali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35/PZBiS/24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629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Polyvach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Vladyslav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13/</a:t>
                      </a: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PZBiS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2024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336567" y="2659013"/>
          <a:ext cx="7128137" cy="25216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11"/>
                <a:gridCol w="6534126"/>
              </a:tblGrid>
              <a:tr h="7947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effectLst/>
                        </a:rPr>
                        <a:t>1 </a:t>
                      </a:r>
                      <a:endParaRPr lang="pl-PL" sz="1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  <a:hlinkClick r:id="rId5" tooltip="Debora Annen"/>
                        </a:rPr>
                        <a:t>Debora ANNEN</a:t>
                      </a: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pl-PL" sz="1900" b="0" dirty="0">
                          <a:effectLst/>
                        </a:rPr>
                        <a:t>Czas: 2:28.54 </a:t>
                      </a:r>
                      <a:endParaRPr lang="pl-PL" sz="19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720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effectLst/>
                        </a:rPr>
                        <a:t>2 </a:t>
                      </a:r>
                      <a:endParaRPr lang="pl-PL" sz="1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  <a:hlinkClick r:id="rId6" tooltip="Diana Filipszki"/>
                        </a:rPr>
                        <a:t>Diana </a:t>
                      </a:r>
                      <a:r>
                        <a:rPr lang="pl-PL" sz="1900" b="0" dirty="0" err="1">
                          <a:solidFill>
                            <a:schemeClr val="tx1"/>
                          </a:solidFill>
                          <a:effectLst/>
                          <a:hlinkClick r:id="rId6" tooltip="Diana Filipszki"/>
                        </a:rPr>
                        <a:t>Filipszki</a:t>
                      </a: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pl-PL" sz="1900" b="0" dirty="0">
                          <a:effectLst/>
                        </a:rPr>
                        <a:t>Czas: 2:28.55 (+0.01) </a:t>
                      </a:r>
                      <a:endParaRPr lang="pl-PL" sz="19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10068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effectLst/>
                        </a:rPr>
                        <a:t>3 </a:t>
                      </a:r>
                      <a:endParaRPr lang="pl-PL" sz="1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7" tooltip="Linda Weiszewski"/>
                        </a:rPr>
                        <a:t>Linda </a:t>
                      </a:r>
                      <a:r>
                        <a:rPr lang="pl-PL" sz="1900" b="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7" tooltip="Linda Weiszewski"/>
                        </a:rPr>
                        <a:t>Weiszewski</a:t>
                      </a:r>
                      <a:r>
                        <a:rPr lang="pl-PL" sz="1900" b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pl-PL" sz="1900" b="0" dirty="0">
                          <a:effectLst/>
                        </a:rPr>
                        <a:t>Czas:  2:29.12 (+0.58) </a:t>
                      </a:r>
                      <a:endParaRPr lang="pl-PL" sz="19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4350" y="1231961"/>
            <a:ext cx="69127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eaLnBrk="0" hangingPunct="0"/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Junior World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Women’s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Monobob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St. Moritz -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Celerina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20.01.2024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9" name="Picture 6" descr="O firmie | Energa Green Developme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2024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4350" y="1231961"/>
            <a:ext cx="69127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eaLnBrk="0" hangingPunct="0"/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Junior World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2-woman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Bobsleigh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St. Moritz -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Celerina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20.01.2024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982277" y="2454812"/>
          <a:ext cx="6912768" cy="3168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64"/>
                <a:gridCol w="6336704"/>
              </a:tblGrid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hlinkClick r:id="rId5" tooltip="Charlotte Candrix"/>
                        </a:rPr>
                        <a:t>Charlotte </a:t>
                      </a:r>
                      <a:r>
                        <a:rPr lang="fr-FR" sz="1500" dirty="0" err="1">
                          <a:solidFill>
                            <a:schemeClr val="tx1"/>
                          </a:solidFill>
                          <a:effectLst/>
                          <a:hlinkClick r:id="rId5" tooltip="Charlotte Candrix"/>
                        </a:rPr>
                        <a:t>Candrix</a:t>
                      </a: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hlinkClick r:id="rId6" tooltip="Cynthia Kwofie"/>
                        </a:rPr>
                        <a:t>Cynthia </a:t>
                      </a:r>
                      <a:r>
                        <a:rPr lang="fr-FR" sz="1500" dirty="0" err="1">
                          <a:solidFill>
                            <a:schemeClr val="tx1"/>
                          </a:solidFill>
                          <a:effectLst/>
                          <a:hlinkClick r:id="rId6" tooltip="Cynthia Kwofie"/>
                        </a:rPr>
                        <a:t>Kwofie</a:t>
                      </a: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500">
                          <a:solidFill>
                            <a:schemeClr val="tx1"/>
                          </a:solidFill>
                          <a:effectLst/>
                        </a:rPr>
                        <a:t>Czas</a:t>
                      </a: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</a:rPr>
                        <a:t>: 2:18.85 </a:t>
                      </a:r>
                      <a:endParaRPr lang="fr-FR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7" tooltip="Diana Filipszki"/>
                        </a:rPr>
                        <a:t>Diana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7" tooltip="Diana Filipszki"/>
                        </a:rPr>
                        <a:t>Filipszki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8" tooltip="Lauryn Siebert"/>
                        </a:rPr>
                        <a:t>Lauryn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8" tooltip="Lauryn Siebert"/>
                        </a:rPr>
                        <a:t>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8" tooltip="Lauryn Siebert"/>
                        </a:rPr>
                        <a:t>Siebert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 Czas: 2:19.38 (+0.53)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9" tooltip="Debora Annen"/>
                        </a:rPr>
                        <a:t>Debora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9" tooltip="Debora Annen"/>
                        </a:rPr>
                        <a:t>Annen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10" tooltip="Julie Maria Leuenberger"/>
                        </a:rPr>
                        <a:t>Julie Maria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10" tooltip="Julie Maria Leuenberger"/>
                        </a:rPr>
                        <a:t>Leuenberger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Czas: 2:19.58 (+0.73)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Linda Weiszewski"/>
                        </a:rPr>
                        <a:t>Linda Weiszewski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/ 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Julia Janus"/>
                        </a:rPr>
                        <a:t>Julia Janus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</a:rPr>
                        <a:t>Czas: 2:19.88 (+1.03) </a:t>
                      </a:r>
                      <a:endParaRPr lang="fi-FI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6" descr="O firmie | Energa Green Developme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2024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4350" y="1231961"/>
            <a:ext cx="69127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eaLnBrk="0" hangingPunct="0"/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Junior World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2-man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Bobsleigh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St. Moritz -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Celerina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20.01.2024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56049" y="2437863"/>
          <a:ext cx="6243228" cy="3168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269"/>
                <a:gridCol w="5722959"/>
              </a:tblGrid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5" tooltip="Maximilian Illmann"/>
                        </a:rPr>
                        <a:t>Maximilian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5" tooltip="Maximilian Illmann"/>
                        </a:rPr>
                        <a:t>Illmann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6" tooltip="Erik Leypold"/>
                        </a:rPr>
                        <a:t>Erik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6" tooltip="Erik Leypold"/>
                        </a:rPr>
                        <a:t>Leypold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 Czas: 2:14.80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  <a:hlinkClick r:id="rId7" tooltip="Hans Peter Hannighofer"/>
                        </a:rPr>
                        <a:t>Hans Peter Hannighofer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  <a:hlinkClick r:id="rId8" tooltip="Tim Becker"/>
                        </a:rPr>
                        <a:t>Tim Becker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</a:rPr>
                        <a:t>Czas: 2:15.13 (+0.33) </a:t>
                      </a:r>
                      <a:endParaRPr lang="sv-SE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9" tooltip="Timo Rohner"/>
                        </a:rPr>
                        <a:t>Timo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9" tooltip="Timo Rohner"/>
                        </a:rPr>
                        <a:t>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9" tooltip="Timo Rohner"/>
                        </a:rPr>
                        <a:t>Rohner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10" tooltip="Dominik Hufschmid"/>
                        </a:rPr>
                        <a:t>Dominik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10" tooltip="Dominik Hufschmid"/>
                        </a:rPr>
                        <a:t>Hufschmid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 Czas: 2:15.17 (+0.37)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7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15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Aleksy Boron"/>
                        </a:rPr>
                        <a:t>Aleksy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Aleksy Boron"/>
                        </a:rPr>
                        <a:t> Boron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/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David Buba"/>
                        </a:rPr>
                        <a:t>David </a:t>
                      </a:r>
                      <a:r>
                        <a:rPr lang="en-US" sz="150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David Buba"/>
                        </a:rPr>
                        <a:t>Buba</a:t>
                      </a: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</a:t>
                      </a: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</a:t>
                      </a: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Czas: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2:16.84 (+2.04)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2024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4350" y="1231961"/>
            <a:ext cx="69127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eaLnBrk="0" hangingPunct="0"/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Junior World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Men´s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Skeleton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pl-PL" b="1" dirty="0" err="1"/>
              <a:t>Lillehammer</a:t>
            </a:r>
            <a:endParaRPr lang="pl-PL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07.01.2024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56049" y="2837436"/>
          <a:ext cx="6243224" cy="2237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248"/>
                <a:gridCol w="5762976"/>
              </a:tblGrid>
              <a:tr h="594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  <a:hlinkClick r:id="rId5" tooltip="Lukas David Nydegger"/>
                        </a:rPr>
                        <a:t>Lukas David Nydegger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sv-SE" sz="1500" dirty="0">
                          <a:solidFill>
                            <a:schemeClr val="tx1"/>
                          </a:solidFill>
                          <a:effectLst/>
                        </a:rPr>
                        <a:t>Czas: 1:43.23 </a:t>
                      </a:r>
                      <a:endParaRPr lang="sv-SE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4632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  <a:hlinkClick r:id="rId6" tooltip="Rasmus Johansen"/>
                        </a:rPr>
                        <a:t>Rasmus Johansen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i-FI" sz="1500" dirty="0">
                          <a:solidFill>
                            <a:schemeClr val="tx1"/>
                          </a:solidFill>
                          <a:effectLst/>
                        </a:rPr>
                        <a:t>Czas: 1:43.27 (+0.04) </a:t>
                      </a:r>
                      <a:endParaRPr lang="fi-FI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458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1500" dirty="0" err="1">
                          <a:solidFill>
                            <a:schemeClr val="tx1"/>
                          </a:solidFill>
                          <a:effectLst/>
                          <a:hlinkClick r:id="rId7" tooltip="Vinzenz Buff"/>
                        </a:rPr>
                        <a:t>Vinzenz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linkClick r:id="rId7" tooltip="Vinzenz Buff"/>
                        </a:rPr>
                        <a:t> </a:t>
                      </a: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  <a:hlinkClick r:id="rId7" tooltip="Vinzenz Buff"/>
                        </a:rPr>
                        <a:t>Buff</a:t>
                      </a: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Czas: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1:44.23 (+1.00)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20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16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Vladyslav Polyvach"/>
                        </a:rPr>
                        <a:t>Vladyslav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Vladyslav Polyvach"/>
                        </a:rPr>
                        <a:t> </a:t>
                      </a:r>
                      <a:r>
                        <a:rPr lang="pl-PL" sz="150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Vladyslav Polyvach"/>
                        </a:rPr>
                        <a:t>Polyvach</a:t>
                      </a: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  Czas: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1:47.67 (+4.44)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2024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56049" y="2755910"/>
          <a:ext cx="6048672" cy="23361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381"/>
                <a:gridCol w="5791291"/>
              </a:tblGrid>
              <a:tr h="4995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 dirty="0" err="1">
                          <a:solidFill>
                            <a:schemeClr val="tx1"/>
                          </a:solidFill>
                          <a:effectLst/>
                          <a:hlinkClick r:id="rId5" tooltip="Jaehwan So"/>
                        </a:rPr>
                        <a:t>Jaehwan</a:t>
                      </a: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  <a:hlinkClick r:id="rId5" tooltip="Jaehwan So"/>
                        </a:rPr>
                        <a:t> </a:t>
                      </a:r>
                      <a:r>
                        <a:rPr lang="pl-PL" sz="1300" dirty="0" err="1">
                          <a:solidFill>
                            <a:schemeClr val="tx1"/>
                          </a:solidFill>
                          <a:effectLst/>
                          <a:hlinkClick r:id="rId5" tooltip="Jaehwan So"/>
                        </a:rPr>
                        <a:t>So</a:t>
                      </a: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</a:rPr>
                        <a:t>  Czas: 1:48.63 </a:t>
                      </a:r>
                      <a:endParaRPr lang="pl-PL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</a:tr>
              <a:tr h="4995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fi-FI" sz="1300" dirty="0">
                          <a:solidFill>
                            <a:schemeClr val="tx1"/>
                          </a:solidFill>
                          <a:effectLst/>
                          <a:hlinkClick r:id="rId6" tooltip="Jonathan Lourimi"/>
                        </a:rPr>
                        <a:t>Jonathan Lourimi</a:t>
                      </a:r>
                      <a:r>
                        <a:rPr lang="fi-FI" sz="1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i-FI" sz="1300" dirty="0">
                          <a:solidFill>
                            <a:schemeClr val="tx1"/>
                          </a:solidFill>
                          <a:effectLst/>
                        </a:rPr>
                        <a:t>Czas: 1:49.96 (+1.33) </a:t>
                      </a:r>
                      <a:endParaRPr lang="fi-FI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</a:tr>
              <a:tr h="5201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300" dirty="0" err="1">
                          <a:solidFill>
                            <a:schemeClr val="tx1"/>
                          </a:solidFill>
                          <a:effectLst/>
                          <a:hlinkClick r:id="rId7" tooltip="Xiangyu Chi"/>
                        </a:rPr>
                        <a:t>Xiangyu</a:t>
                      </a: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  <a:hlinkClick r:id="rId7" tooltip="Xiangyu Chi"/>
                        </a:rPr>
                        <a:t> Chi</a:t>
                      </a:r>
                      <a:r>
                        <a:rPr lang="pl-PL" sz="1300" dirty="0">
                          <a:solidFill>
                            <a:schemeClr val="tx1"/>
                          </a:solidFill>
                          <a:effectLst/>
                        </a:rPr>
                        <a:t> Czas: 1:50.18 (+1.55) </a:t>
                      </a:r>
                      <a:endParaRPr lang="pl-PL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/>
                </a:tc>
              </a:tr>
              <a:tr h="8168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30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endParaRPr lang="pl-PL" sz="13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Michal Mikolajski"/>
                        </a:rPr>
                        <a:t>Michal </a:t>
                      </a:r>
                      <a:r>
                        <a:rPr lang="fr-FR" sz="130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Michal Mikolajski"/>
                        </a:rPr>
                        <a:t>Mikolajski</a:t>
                      </a:r>
                      <a:r>
                        <a:rPr lang="pl-PL" sz="13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</a:rPr>
                        <a:t>Czas: </a:t>
                      </a: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</a:rPr>
                        <a:t>1:50.60 (+1.97) </a:t>
                      </a:r>
                      <a:endParaRPr lang="fr-FR" sz="13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50" marR="60650" marT="30325" marB="30325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10921" y="1197694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eaLnBrk="0" hangingPunct="0"/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Youth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Olympic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Games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Youth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altLang="pl-PL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Monobob</a:t>
            </a:r>
            <a:r>
              <a:rPr lang="pl-PL" altLang="pl-PL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Men 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Pyeongchang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23.01.2024     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8" name="Picture 6" descr="O firmie | Energa Green Developme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309295" y="2519989"/>
          <a:ext cx="6683520" cy="3392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5440"/>
                <a:gridCol w="5848080"/>
              </a:tblGrid>
              <a:tr h="8481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hlinkClick r:id="rId5" tooltip="Laura Nolte"/>
                        </a:rPr>
                        <a:t>Laura </a:t>
                      </a:r>
                      <a:r>
                        <a:rPr lang="pl-PL" sz="1600" dirty="0" err="1">
                          <a:solidFill>
                            <a:schemeClr val="tx1"/>
                          </a:solidFill>
                          <a:effectLst/>
                          <a:hlinkClick r:id="rId5" tooltip="Laura Nolte"/>
                        </a:rPr>
                        <a:t>Nolte</a:t>
                      </a: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</a:rPr>
                        <a:t>  Czas: 1:49.21 </a:t>
                      </a:r>
                      <a:endParaRPr lang="pl-P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</a:tr>
              <a:tr h="8481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hlinkClick r:id="rId6" tooltip="Melanie Hasler"/>
                        </a:rPr>
                        <a:t>Melanie </a:t>
                      </a:r>
                      <a:r>
                        <a:rPr lang="pl-PL" sz="1600" dirty="0" err="1">
                          <a:solidFill>
                            <a:schemeClr val="tx1"/>
                          </a:solidFill>
                          <a:effectLst/>
                          <a:hlinkClick r:id="rId6" tooltip="Melanie Hasler"/>
                        </a:rPr>
                        <a:t>Hasler</a:t>
                      </a: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</a:rPr>
                        <a:t>  Czas: 1:49.33 (+0.12) </a:t>
                      </a:r>
                      <a:endParaRPr lang="pl-P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</a:tr>
              <a:tr h="8481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hlinkClick r:id="rId7" tooltip="Lisa Buckwitz"/>
                        </a:rPr>
                        <a:t>Lisa Buckwitz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Czas: 1:49.36 (+0.15) 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/>
                </a:tc>
              </a:tr>
              <a:tr h="8481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>
                          <a:solidFill>
                            <a:schemeClr val="tx1"/>
                          </a:solidFill>
                          <a:effectLst/>
                        </a:rPr>
                        <a:t>11 </a:t>
                      </a:r>
                      <a:endParaRPr lang="pl-PL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Linda Weiszewski"/>
                        </a:rPr>
                        <a:t>Linda </a:t>
                      </a:r>
                      <a:r>
                        <a:rPr lang="pl-PL" sz="16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8" tooltip="Linda Weiszewski"/>
                        </a:rPr>
                        <a:t>Weiszewski</a:t>
                      </a:r>
                      <a:r>
                        <a:rPr lang="pl-PL" sz="1600" dirty="0">
                          <a:solidFill>
                            <a:schemeClr val="tx1"/>
                          </a:solidFill>
                          <a:effectLst/>
                        </a:rPr>
                        <a:t>  Czas: 1:50.78 (+1.57) </a:t>
                      </a:r>
                      <a:endParaRPr lang="pl-P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482" marR="73482" marT="36741" marB="3674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15889" y="1032795"/>
            <a:ext cx="103070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0" algn="l"/>
                <a:tab pos="130175" algn="l"/>
              </a:tabLst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MISTRZOSTWA EUROPY SENIORÓW /03-09.02.2025 LILLEHAMMER - NORWEGIA/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European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Lillehammer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08.02.2025 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Women’s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Monobob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                       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693975" y="2307253"/>
          <a:ext cx="6243228" cy="3168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269"/>
                <a:gridCol w="5722959"/>
              </a:tblGrid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chemeClr val="tx1"/>
                          </a:solidFill>
                          <a:effectLst/>
                          <a:hlinkClick r:id="rId5" tooltip="Laura Nolte"/>
                        </a:rPr>
                        <a:t>Laura Nolte</a:t>
                      </a:r>
                      <a:r>
                        <a:rPr lang="it-IT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it-IT" sz="1500" dirty="0">
                          <a:solidFill>
                            <a:schemeClr val="tx1"/>
                          </a:solidFill>
                          <a:effectLst/>
                          <a:hlinkClick r:id="rId6" tooltip="Leonie Kluwig"/>
                        </a:rPr>
                        <a:t>Leonie Kluwig</a:t>
                      </a:r>
                      <a:r>
                        <a:rPr lang="it-IT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it-IT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500" dirty="0">
                          <a:solidFill>
                            <a:schemeClr val="tx1"/>
                          </a:solidFill>
                          <a:effectLst/>
                        </a:rPr>
                        <a:t>Czas: 1:44.40 </a:t>
                      </a:r>
                      <a:endParaRPr lang="it-IT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7" tooltip="Kim Kalicki"/>
                        </a:rPr>
                        <a:t>Kim Kalicki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8" tooltip="Leonie Fiebig"/>
                        </a:rPr>
                        <a:t>Leonie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8" tooltip="Leonie Fiebig"/>
                        </a:rPr>
                        <a:t>Fiebig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Czas: 1:44.42 (+0.02)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9" tooltip="Lisa Buckwitz"/>
                        </a:rPr>
                        <a:t>Lisa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9" tooltip="Lisa Buckwitz"/>
                        </a:rPr>
                        <a:t>Buckwitz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10" tooltip="Kira Lipperheide"/>
                        </a:rPr>
                        <a:t>Kira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10" tooltip="Kira Lipperheide"/>
                        </a:rPr>
                        <a:t>Lipperheide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Czas: 1:44.70 (+0.30)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11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Linda Weiszewski"/>
                        </a:rPr>
                        <a:t>Linda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Linda Weiszewski"/>
                        </a:rPr>
                        <a:t>Weiszewski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Klaudia Adamek"/>
                        </a:rPr>
                        <a:t>Klaudia Adamek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Czas: 1:46.15 (+1.75)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12875" y="1109369"/>
            <a:ext cx="798670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European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Lillehammer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09.02.2025 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2-woman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Bobsleigh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                       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543910" y="2420468"/>
          <a:ext cx="6243228" cy="3168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269"/>
                <a:gridCol w="5722959"/>
              </a:tblGrid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de-DE" sz="1500">
                          <a:solidFill>
                            <a:schemeClr val="tx1"/>
                          </a:solidFill>
                          <a:effectLst/>
                          <a:hlinkClick r:id="rId5" tooltip="Francesco Friedrich"/>
                        </a:rPr>
                        <a:t>Francesco 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  <a:hlinkClick r:id="rId5" tooltip="Francesco Friedrich"/>
                        </a:rPr>
                        <a:t>Friedrich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  <a:hlinkClick r:id="rId6" tooltip="Alexander Schüller"/>
                        </a:rPr>
                        <a:t>Alexander Schüller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de-DE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de-DE" sz="1500" dirty="0" err="1">
                          <a:solidFill>
                            <a:schemeClr val="tx1"/>
                          </a:solidFill>
                          <a:effectLst/>
                        </a:rPr>
                        <a:t>Czas</a:t>
                      </a:r>
                      <a:r>
                        <a:rPr lang="de-DE" sz="1500" dirty="0">
                          <a:solidFill>
                            <a:schemeClr val="tx1"/>
                          </a:solidFill>
                          <a:effectLst/>
                        </a:rPr>
                        <a:t>: 1:41.15 </a:t>
                      </a:r>
                      <a:endParaRPr lang="de-DE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7" tooltip="Johannes Lochner"/>
                        </a:rPr>
                        <a:t>Johannes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7" tooltip="Johannes Lochner"/>
                        </a:rPr>
                        <a:t>Lochner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linkClick r:id="rId8" tooltip="Georg Fleischhauer"/>
                        </a:rPr>
                        <a:t>Georg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linkClick r:id="rId8" tooltip="Georg Fleischhauer"/>
                        </a:rPr>
                        <a:t>Fleischhauer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Czas: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1:41.29 (+0.14)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  <a:hlinkClick r:id="rId9" tooltip="Brad Hall"/>
                        </a:rPr>
                        <a:t>Brad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linkClick r:id="rId9" tooltip="Brad Hall"/>
                        </a:rPr>
                        <a:t>Hall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  <a:hlinkClick r:id="rId10" tooltip="Taylor Lawrence"/>
                        </a:rPr>
                        <a:t>Taylor Lawrence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500" dirty="0" err="1">
                          <a:solidFill>
                            <a:schemeClr val="tx1"/>
                          </a:solidFill>
                          <a:effectLst/>
                        </a:rPr>
                        <a:t>Czas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: 1:41.63 (+0.48)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/>
                </a:tc>
              </a:tr>
              <a:tr h="792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14 </a:t>
                      </a:r>
                      <a:endParaRPr lang="pl-PL" sz="15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1" tooltip="Jakub Zakrzewski"/>
                        </a:rPr>
                        <a:t>Jakub Zakrzewski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/ </a:t>
                      </a:r>
                      <a:r>
                        <a:rPr lang="pl-PL" sz="15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Pawel Sarnecki"/>
                        </a:rPr>
                        <a:t>Pawel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2" tooltip="Pawel Sarnecki"/>
                        </a:rPr>
                        <a:t> Sarnecki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500">
                          <a:solidFill>
                            <a:schemeClr val="tx1"/>
                          </a:solidFill>
                          <a:effectLst/>
                        </a:rPr>
                        <a:t>Czas: </a:t>
                      </a:r>
                      <a:r>
                        <a:rPr lang="pl-PL" sz="1500" dirty="0">
                          <a:solidFill>
                            <a:schemeClr val="tx1"/>
                          </a:solidFill>
                          <a:effectLst/>
                        </a:rPr>
                        <a:t>1:49.61 (+8.46) </a:t>
                      </a:r>
                      <a:endParaRPr lang="pl-PL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41" marR="68641" marT="34320" marB="3432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4330" y="1140147"/>
            <a:ext cx="727280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European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Lillehammer</a:t>
            </a:r>
            <a:r>
              <a:rPr lang="pl-PL" altLang="pl-PL" b="1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08.02.2025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2-man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Bobsleigh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901061" y="2582855"/>
          <a:ext cx="7934712" cy="2884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226"/>
                <a:gridCol w="7273486"/>
              </a:tblGrid>
              <a:tr h="8694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linkClick r:id="rId5" tooltip="Leona Klein"/>
                        </a:rPr>
                        <a:t>Leona Klein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 Czas: 2:00.06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10081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sv-SE" sz="1900" dirty="0">
                          <a:solidFill>
                            <a:schemeClr val="tx1"/>
                          </a:solidFill>
                          <a:effectLst/>
                          <a:hlinkClick r:id="rId6" tooltip="Debora Annen"/>
                        </a:rPr>
                        <a:t>Debora Annen</a:t>
                      </a:r>
                      <a:r>
                        <a:rPr lang="sv-SE" sz="19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sv-SE" sz="1900" dirty="0">
                          <a:solidFill>
                            <a:schemeClr val="tx1"/>
                          </a:solidFill>
                          <a:effectLst/>
                        </a:rPr>
                        <a:t>Czas: 2:00.33 (+0.27) </a:t>
                      </a:r>
                      <a:endParaRPr lang="sv-SE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10068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7" tooltip="Linda Weiszewski"/>
                        </a:rPr>
                        <a:t>Linda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7" tooltip="Linda Weiszewski"/>
                        </a:rPr>
                        <a:t>Weiszewski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Czas: 2:00.39 (+0.33)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7645" y="1106873"/>
            <a:ext cx="936555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30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0" algn="l"/>
                <a:tab pos="130175" algn="l"/>
              </a:tabLst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MISTRZOSTWA ŚWIATA JUNIORÓW /15-16.02.2025 ALTENBERG - NIEMCY/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Altenberg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15.02.2025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30175" algn="l"/>
              </a:tabLst>
            </a:pP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Women’s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Monobob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3" name="Picture 6" descr="O firmie | Energa Green Developme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organizacyjna </a:t>
            </a:r>
            <a:r>
              <a:rPr lang="pl-PL" sz="2800" b="1" cap="small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pzbis</a:t>
            </a:r>
            <a:endParaRPr lang="pl-PL" sz="2800" b="1" cap="sm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800" b="1" cap="sm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11" name="Podtytuł 10"/>
          <p:cNvSpPr>
            <a:spLocks noGrp="1"/>
          </p:cNvSpPr>
          <p:nvPr>
            <p:ph type="subTitle" idx="1"/>
          </p:nvPr>
        </p:nvSpPr>
        <p:spPr>
          <a:xfrm flipH="1">
            <a:off x="16570960" y="5443220"/>
            <a:ext cx="471805" cy="112395"/>
          </a:xfrm>
        </p:spPr>
        <p:txBody>
          <a:bodyPr>
            <a:normAutofit fontScale="25000" lnSpcReduction="20000"/>
          </a:bodyPr>
          <a:lstStyle/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899865" y="1041722"/>
          <a:ext cx="10513168" cy="5534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6" descr="O firmie | Energa Green Developmen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WYNIKI SPORTOWE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641431" y="2372754"/>
          <a:ext cx="8058154" cy="30206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1513"/>
                <a:gridCol w="7386641"/>
              </a:tblGrid>
              <a:tr h="10068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linkClick r:id="rId5" tooltip="Diana Filipszki"/>
                        </a:rPr>
                        <a:t>Diana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linkClick r:id="rId5" tooltip="Diana Filipszki"/>
                        </a:rPr>
                        <a:t>Filipszki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linkClick r:id="rId6" tooltip="Lauryn Siebert"/>
                        </a:rPr>
                        <a:t>Lauryn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linkClick r:id="rId6" tooltip="Lauryn Siebert"/>
                        </a:rPr>
                        <a:t>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linkClick r:id="rId6" tooltip="Lauryn Siebert"/>
                        </a:rPr>
                        <a:t>Siebert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 Czas: 1:54.13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10068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endParaRPr lang="pl-PL" sz="1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linkClick r:id="rId7" tooltip="Debora Annen"/>
                        </a:rPr>
                        <a:t>Debora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linkClick r:id="rId7" tooltip="Debora Annen"/>
                        </a:rPr>
                        <a:t>Annen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/ 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linkClick r:id="rId8" tooltip="Julie Maria Leuenberger"/>
                        </a:rPr>
                        <a:t>Julie Maria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linkClick r:id="rId8" tooltip="Julie Maria Leuenberger"/>
                        </a:rPr>
                        <a:t>Leuenberger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 Czas: 1:54.57 (+0.44)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/>
                </a:tc>
              </a:tr>
              <a:tr h="10068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endParaRPr lang="pl-PL" sz="1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9" tooltip="Linda Weiszewski"/>
                        </a:rPr>
                        <a:t>Linda </a:t>
                      </a:r>
                      <a:r>
                        <a:rPr lang="pl-PL" sz="19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9" tooltip="Linda Weiszewski"/>
                        </a:rPr>
                        <a:t>Weiszewski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 / 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  <a:hlinkClick r:id="rId10" tooltip="Klaudia Adamek"/>
                        </a:rPr>
                        <a:t>Klaudia Adamek</a:t>
                      </a:r>
                      <a:r>
                        <a:rPr lang="pl-PL" sz="1900" dirty="0">
                          <a:solidFill>
                            <a:schemeClr val="tx1"/>
                          </a:solidFill>
                          <a:effectLst/>
                        </a:rPr>
                        <a:t>  Czas: 1:55.09 (+0.96) </a:t>
                      </a:r>
                      <a:endParaRPr lang="pl-PL" sz="1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38" marR="87238" marT="43619" marB="4361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6569" y="1019897"/>
            <a:ext cx="882787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MISTRZOSTWA ŚWIATA SENIORÓW /06-15.03.2025 LAKE PLACID - USA/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Junior World </a:t>
            </a: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Championships</a:t>
            </a:r>
            <a:endParaRPr kumimoji="0" lang="pl-PL" alt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Altenberg</a:t>
            </a:r>
            <a:r>
              <a:rPr kumimoji="0" lang="pl-PL" altLang="pl-PL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16.02.2025 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2-woman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Bobsleigh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 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     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7" name="Picture 6" descr="O firmie | Energa Green Developmen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8652510" y="6214745"/>
            <a:ext cx="3960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pl-PL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/>
              <a:t>Sukcesy w 2025 </a:t>
            </a:r>
            <a:endParaRPr lang="pl-PL" sz="2800" b="1" cap="small" dirty="0"/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pic>
        <p:nvPicPr>
          <p:cNvPr id="14" name="Obraz 13" descr="C:\Users\admin\AppData\Local\Microsoft\Windows\INetCache\Content.MSO\59055807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 descr="PZBiS – PZBiS.com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Pole tekstowe 15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520045" y="1519999"/>
            <a:ext cx="6840760" cy="264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World </a:t>
            </a:r>
            <a:r>
              <a:rPr lang="pl-PL" b="1" dirty="0" err="1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Championships</a:t>
            </a:r>
            <a:endParaRPr lang="pl-PL" b="1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r>
              <a:rPr lang="pl-PL" b="1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Lake Placid</a:t>
            </a:r>
            <a:endParaRPr lang="pl-PL" b="1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08.03.2025 - 09.03.2025 </a:t>
            </a:r>
            <a:endParaRPr lang="pl-PL" dirty="0"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l-PL" dirty="0" err="1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Women’s</a:t>
            </a: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Monobob</a:t>
            </a: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endParaRPr lang="pl-PL" dirty="0"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Lake Placid</a:t>
            </a:r>
            <a:endParaRPr lang="pl-PL" b="1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14.03.2025 - 15.03.2025 </a:t>
            </a:r>
            <a:endParaRPr lang="pl-PL" dirty="0"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2-woman </a:t>
            </a:r>
            <a:r>
              <a:rPr lang="pl-PL" dirty="0" err="1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Bobsleigh</a:t>
            </a: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700065" y="4419254"/>
            <a:ext cx="5940425" cy="1394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pl-PL" dirty="0"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KONTUZJA LINDY WEISZEWSKI NA TRENINGU PRZED MISTRZOSTWAMI ŚWIATA NIE POZWOLIŁA NASZYM ZAWODNICZKOM NA RYWALIZACJĘ PODCZAS TYCH MISTRZOSTW.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6575" y="1078230"/>
            <a:ext cx="10749280" cy="4819650"/>
          </a:xfrm>
        </p:spPr>
        <p:txBody>
          <a:bodyPr/>
          <a:p>
            <a:pPr algn="l"/>
            <a:r>
              <a:rPr lang="en-US" altLang="pl-PL" sz="2800"/>
              <a:t>Za</a:t>
            </a:r>
            <a:r>
              <a:rPr lang="en-US" altLang="en-US" sz="2800"/>
              <a:t>ł</a:t>
            </a:r>
            <a:r>
              <a:rPr lang="en-US" altLang="pl-PL" sz="2800"/>
              <a:t>o</a:t>
            </a:r>
            <a:r>
              <a:rPr lang="en-US" altLang="en-US" sz="2800"/>
              <a:t>ż</a:t>
            </a:r>
            <a:r>
              <a:rPr lang="en-US" altLang="pl-PL" sz="2800"/>
              <a:t>enia</a:t>
            </a:r>
            <a:r>
              <a:rPr lang="pl-PL" altLang="en-US" sz="2800"/>
              <a:t>mi</a:t>
            </a:r>
            <a:r>
              <a:rPr lang="en-US" altLang="pl-PL" sz="2800"/>
              <a:t> startu w zawodach mistrzowskich</a:t>
            </a:r>
            <a:r>
              <a:rPr lang="pl-PL" altLang="en-US" sz="2800"/>
              <a:t> w 2025 roku </a:t>
            </a:r>
            <a:r>
              <a:rPr lang="en-US" altLang="pl-PL" sz="2800"/>
              <a:t>by</a:t>
            </a:r>
            <a:r>
              <a:rPr lang="en-US" altLang="en-US" sz="2800"/>
              <a:t>ł</a:t>
            </a:r>
            <a:r>
              <a:rPr lang="en-US" altLang="pl-PL" sz="2800"/>
              <a:t>o uzyskanie </a:t>
            </a:r>
            <a:r>
              <a:rPr lang="pl-PL" altLang="en-US" sz="2800"/>
              <a:t>czołowych miejsc w rankingach IBSF</a:t>
            </a:r>
            <a:br>
              <a:rPr lang="pl-PL" altLang="en-US" sz="2800"/>
            </a:br>
            <a:r>
              <a:rPr lang="en-US" altLang="pl-PL" sz="2800"/>
              <a:t>kwalifik</a:t>
            </a:r>
            <a:r>
              <a:rPr lang="pl-PL" altLang="en-US" sz="2800"/>
              <a:t>ujących</a:t>
            </a:r>
            <a:r>
              <a:rPr lang="en-US" altLang="pl-PL" sz="2800"/>
              <a:t> do </a:t>
            </a:r>
            <a:r>
              <a:rPr lang="pl-PL" altLang="en-US" sz="2800"/>
              <a:t>Zimowych </a:t>
            </a:r>
            <a:r>
              <a:rPr lang="en-US" altLang="pl-PL" sz="2800"/>
              <a:t>Igrzysk Olimpijskich </a:t>
            </a:r>
            <a:r>
              <a:rPr lang="pl-PL" altLang="en-US" sz="2800"/>
              <a:t>  MEDIOLAN - 2026</a:t>
            </a:r>
            <a:r>
              <a:rPr lang="en-US" altLang="pl-PL" sz="2800"/>
              <a:t>.</a:t>
            </a:r>
            <a:br>
              <a:rPr lang="en-US" altLang="pl-PL" sz="2800"/>
            </a:br>
            <a:br>
              <a:rPr lang="en-US" altLang="pl-PL" sz="2800"/>
            </a:br>
            <a:endParaRPr lang="en-US" altLang="pl-PL" sz="280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485265" y="502285"/>
            <a:ext cx="7125970" cy="894080"/>
          </a:xfrm>
        </p:spPr>
        <p:txBody>
          <a:bodyPr/>
          <a:p>
            <a:r>
              <a:rPr lang="pl-PL" altLang="en-US" b="1">
                <a:sym typeface="+mn-ea"/>
              </a:rPr>
              <a:t>Z</a:t>
            </a:r>
            <a:r>
              <a:rPr lang="en-US" altLang="pl-PL" b="1">
                <a:sym typeface="+mn-ea"/>
              </a:rPr>
              <a:t>a</a:t>
            </a:r>
            <a:r>
              <a:rPr lang="en-US" altLang="en-US" b="1">
                <a:sym typeface="+mn-ea"/>
              </a:rPr>
              <a:t>ł</a:t>
            </a:r>
            <a:r>
              <a:rPr lang="en-US" altLang="pl-PL" b="1">
                <a:sym typeface="+mn-ea"/>
              </a:rPr>
              <a:t>o</a:t>
            </a:r>
            <a:r>
              <a:rPr lang="en-US" altLang="en-US" b="1">
                <a:sym typeface="+mn-ea"/>
              </a:rPr>
              <a:t>ż</a:t>
            </a:r>
            <a:r>
              <a:rPr lang="en-US" altLang="pl-PL" b="1">
                <a:sym typeface="+mn-ea"/>
              </a:rPr>
              <a:t>eni</a:t>
            </a:r>
            <a:r>
              <a:rPr lang="pl-PL" altLang="en-US" b="1">
                <a:sym typeface="+mn-ea"/>
              </a:rPr>
              <a:t>a</a:t>
            </a:r>
            <a:r>
              <a:rPr lang="en-US" altLang="pl-PL" b="1">
                <a:sym typeface="+mn-ea"/>
              </a:rPr>
              <a:t> startu zawodach</a:t>
            </a:r>
            <a:r>
              <a:rPr lang="pl-PL" altLang="en-US" b="1">
                <a:sym typeface="+mn-ea"/>
              </a:rPr>
              <a:t> </a:t>
            </a:r>
            <a:r>
              <a:rPr lang="en-US" altLang="pl-PL" b="1">
                <a:sym typeface="+mn-ea"/>
              </a:rPr>
              <a:t>mistrzowskich</a:t>
            </a:r>
            <a:endParaRPr lang="pl-PL" altLang="en-US" b="1"/>
          </a:p>
        </p:txBody>
      </p:sp>
      <p:pic>
        <p:nvPicPr>
          <p:cNvPr id="4" name="Symbol zastępczy zawartości 3"/>
          <p:cNvPicPr>
            <a:picLocks noChangeAspect="1"/>
          </p:cNvPicPr>
          <p:nvPr>
            <p:ph sz="quarter" idx="14"/>
          </p:nvPr>
        </p:nvPicPr>
        <p:blipFill>
          <a:blip r:embed="rId1"/>
          <a:stretch>
            <a:fillRect/>
          </a:stretch>
        </p:blipFill>
        <p:spPr>
          <a:xfrm>
            <a:off x="899795" y="3307080"/>
            <a:ext cx="1207135" cy="147193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3307080"/>
            <a:ext cx="1223010" cy="149098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930" y="3352800"/>
            <a:ext cx="1291590" cy="157543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460" y="3307080"/>
            <a:ext cx="1329690" cy="162115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155" y="5107305"/>
            <a:ext cx="2825115" cy="182245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2545" y="3235325"/>
            <a:ext cx="2744470" cy="183007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73760" y="4798695"/>
            <a:ext cx="2719705" cy="573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pl-PL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60880" y="4726940"/>
            <a:ext cx="8188325" cy="1170940"/>
          </a:xfrm>
        </p:spPr>
        <p:txBody>
          <a:bodyPr/>
          <a:p>
            <a:endParaRPr lang="pl-PL" altLang="en-US"/>
          </a:p>
        </p:txBody>
      </p:sp>
      <p:pic>
        <p:nvPicPr>
          <p:cNvPr id="5" name="Symbol zastępczy zawartości 4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1932305" y="1190625"/>
            <a:ext cx="8230870" cy="4917440"/>
          </a:xfrm>
          <a:prstGeom prst="rect">
            <a:avLst/>
          </a:prstGeom>
        </p:spPr>
      </p:pic>
      <p:sp>
        <p:nvSpPr>
          <p:cNvPr id="4" name="Symbol zastępczy zawartości 3"/>
          <p:cNvSpPr>
            <a:spLocks noGrp="1"/>
          </p:cNvSpPr>
          <p:nvPr>
            <p:ph sz="quarter" idx="14"/>
          </p:nvPr>
        </p:nvSpPr>
        <p:spPr>
          <a:xfrm>
            <a:off x="821055" y="782320"/>
            <a:ext cx="9794240" cy="414655"/>
          </a:xfrm>
        </p:spPr>
        <p:txBody>
          <a:bodyPr/>
          <a:p>
            <a:r>
              <a:rPr lang="pl-PL" altLang="en-US"/>
              <a:t>XXV ZIMOWE IGRZYSKA OLIMPIJSKIE 6-22 LUTEGO 2026r.- MEDIOLAN</a:t>
            </a:r>
            <a:endParaRPr lang="pl-PL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755849" y="2548587"/>
            <a:ext cx="101531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l-PL" sz="4800" b="1" cap="small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Serdecznie </a:t>
            </a:r>
            <a:endParaRPr lang="pl-PL" sz="4800" b="1" cap="small" dirty="0">
              <a:solidFill>
                <a:schemeClr val="accent6">
                  <a:lumMod val="50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l-PL" sz="4800" b="1" cap="small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Dziękuje Za Uwagę!</a:t>
            </a:r>
            <a:endParaRPr lang="pl-PL" sz="4400" b="1" cap="small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2" name="Obraz 1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929" y="5133861"/>
            <a:ext cx="2641324" cy="144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0505" y="4770096"/>
            <a:ext cx="3600400" cy="2153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O firmie | Energa Green Developm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9" y="786805"/>
            <a:ext cx="2376264" cy="43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01" y="363016"/>
            <a:ext cx="3377690" cy="128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11" name="Podtytuł 10"/>
          <p:cNvSpPr>
            <a:spLocks noGrp="1"/>
          </p:cNvSpPr>
          <p:nvPr>
            <p:ph type="subTitle" idx="1"/>
          </p:nvPr>
        </p:nvSpPr>
        <p:spPr>
          <a:xfrm>
            <a:off x="1188085" y="1929130"/>
            <a:ext cx="9950450" cy="3538220"/>
          </a:xfrm>
        </p:spPr>
        <p:txBody>
          <a:bodyPr>
            <a:normAutofit lnSpcReduction="10000"/>
          </a:bodyPr>
          <a:lstStyle/>
          <a:p>
            <a:r>
              <a:rPr lang="en-US" altLang="pl-PL" sz="3600" dirty="0">
                <a:solidFill>
                  <a:schemeClr val="tx1"/>
                </a:solidFill>
              </a:rPr>
              <a:t>Program</a:t>
            </a:r>
            <a:r>
              <a:rPr lang="pl-PL" altLang="en-US" sz="3600" dirty="0">
                <a:solidFill>
                  <a:schemeClr val="tx1"/>
                </a:solidFill>
              </a:rPr>
              <a:t>em</a:t>
            </a:r>
            <a:r>
              <a:rPr lang="en-US" altLang="pl-PL" sz="3600" dirty="0">
                <a:solidFill>
                  <a:schemeClr val="tx1"/>
                </a:solidFill>
              </a:rPr>
              <a:t> szkoleniowy</a:t>
            </a:r>
            <a:r>
              <a:rPr lang="pl-PL" altLang="en-US" sz="3600" dirty="0">
                <a:solidFill>
                  <a:schemeClr val="tx1"/>
                </a:solidFill>
              </a:rPr>
              <a:t>m</a:t>
            </a:r>
            <a:r>
              <a:rPr lang="en-US" altLang="pl-PL" sz="3600" dirty="0">
                <a:solidFill>
                  <a:schemeClr val="tx1"/>
                </a:solidFill>
              </a:rPr>
              <a:t> kadr narodowych Polskiego Zwi</a:t>
            </a:r>
            <a:r>
              <a:rPr lang="en-US" altLang="en-US" sz="3600" dirty="0">
                <a:solidFill>
                  <a:schemeClr val="tx1"/>
                </a:solidFill>
              </a:rPr>
              <a:t>ą</a:t>
            </a:r>
            <a:r>
              <a:rPr lang="en-US" altLang="pl-PL" sz="3600" dirty="0">
                <a:solidFill>
                  <a:schemeClr val="tx1"/>
                </a:solidFill>
              </a:rPr>
              <a:t>zku </a:t>
            </a:r>
            <a:r>
              <a:rPr lang="pl-PL" altLang="en-US" sz="3600" dirty="0">
                <a:solidFill>
                  <a:schemeClr val="tx1"/>
                </a:solidFill>
              </a:rPr>
              <a:t>Bobslei i Skeletonu</a:t>
            </a:r>
            <a:r>
              <a:rPr lang="en-US" altLang="pl-PL" sz="3600" dirty="0">
                <a:solidFill>
                  <a:schemeClr val="tx1"/>
                </a:solidFill>
              </a:rPr>
              <a:t> w 2024</a:t>
            </a:r>
            <a:r>
              <a:rPr lang="pl-PL" altLang="en-US" sz="3600" dirty="0">
                <a:solidFill>
                  <a:schemeClr val="tx1"/>
                </a:solidFill>
              </a:rPr>
              <a:t> r.</a:t>
            </a:r>
            <a:r>
              <a:rPr lang="en-US" altLang="pl-PL" sz="3600" dirty="0">
                <a:solidFill>
                  <a:schemeClr val="tx1"/>
                </a:solidFill>
              </a:rPr>
              <a:t> realizowany</a:t>
            </a:r>
            <a:r>
              <a:rPr lang="pl-PL" altLang="en-US" sz="3600" dirty="0">
                <a:solidFill>
                  <a:schemeClr val="tx1"/>
                </a:solidFill>
              </a:rPr>
              <a:t>m w 3 grupach szkoleniowych objetych było:</a:t>
            </a:r>
            <a:endParaRPr lang="pl-PL" altLang="en-US" sz="3600" dirty="0">
              <a:solidFill>
                <a:schemeClr val="tx1"/>
              </a:solidFill>
            </a:endParaRPr>
          </a:p>
          <a:p>
            <a:r>
              <a:rPr lang="pl-PL" altLang="en-US" sz="3600" dirty="0">
                <a:solidFill>
                  <a:schemeClr val="tx1"/>
                </a:solidFill>
              </a:rPr>
              <a:t>28 seniorów,  </a:t>
            </a:r>
            <a:endParaRPr lang="pl-PL" altLang="en-US" sz="3600" dirty="0">
              <a:solidFill>
                <a:schemeClr val="tx1"/>
              </a:solidFill>
            </a:endParaRPr>
          </a:p>
          <a:p>
            <a:r>
              <a:rPr lang="pl-PL" altLang="en-US" sz="3600" dirty="0">
                <a:solidFill>
                  <a:schemeClr val="tx1"/>
                </a:solidFill>
              </a:rPr>
              <a:t>31 juniorów.</a:t>
            </a:r>
            <a:endParaRPr lang="en-US" altLang="pl-PL" sz="3600" dirty="0">
              <a:solidFill>
                <a:schemeClr val="tx1"/>
              </a:solidFill>
            </a:endParaRPr>
          </a:p>
        </p:txBody>
      </p:sp>
      <p:sp>
        <p:nvSpPr>
          <p:cNvPr id="13" name="Tytuł 12"/>
          <p:cNvSpPr>
            <a:spLocks noGrp="1"/>
          </p:cNvSpPr>
          <p:nvPr>
            <p:ph type="ctrTitle"/>
          </p:nvPr>
        </p:nvSpPr>
        <p:spPr>
          <a:xfrm>
            <a:off x="841375" y="1158240"/>
            <a:ext cx="10297160" cy="544195"/>
          </a:xfrm>
        </p:spPr>
        <p:txBody>
          <a:bodyPr/>
          <a:lstStyle/>
          <a:p>
            <a:r>
              <a:rPr lang="pl-PL" sz="2800" dirty="0">
                <a:sym typeface="+mn-ea"/>
              </a:rPr>
              <a:t>Program szkoleniowy kadr narodowych PZBIS w 2024</a:t>
            </a:r>
            <a:br>
              <a:rPr lang="pl-PL" sz="2800" dirty="0">
                <a:latin typeface="+mj-lt"/>
              </a:rPr>
            </a:b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25135" y="460985"/>
            <a:ext cx="8756015" cy="54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altLang="en-US" sz="2800" b="1" dirty="0">
                <a:sym typeface="+mn-ea"/>
              </a:rPr>
              <a:t>REALIZACJA PROGRAMU KADR NARODOWYCH</a:t>
            </a:r>
            <a:endParaRPr lang="pl-PL" altLang="en-US" sz="2800" b="1" dirty="0">
              <a:sym typeface="+mn-ea"/>
            </a:endParaRPr>
          </a:p>
        </p:txBody>
      </p:sp>
      <p:pic>
        <p:nvPicPr>
          <p:cNvPr id="10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60" y="6436995"/>
            <a:ext cx="1971040" cy="59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042160" y="2207895"/>
            <a:ext cx="3960495" cy="4184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pl-PL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 Kadra szkoleniowa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13" name="Tytuł 12"/>
          <p:cNvSpPr>
            <a:spLocks noGrp="1"/>
          </p:cNvSpPr>
          <p:nvPr>
            <p:ph type="ctrTitle"/>
          </p:nvPr>
        </p:nvSpPr>
        <p:spPr>
          <a:xfrm>
            <a:off x="985591" y="1596665"/>
            <a:ext cx="4232813" cy="589399"/>
          </a:xfrm>
        </p:spPr>
        <p:txBody>
          <a:bodyPr/>
          <a:lstStyle/>
          <a:p>
            <a:r>
              <a:rPr lang="pl-PL" sz="2800" dirty="0">
                <a:solidFill>
                  <a:schemeClr val="tx1"/>
                </a:solidFill>
              </a:rPr>
              <a:t>Dyrektor Sportowy - Mirosław CYGAN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Obraz 9" descr="IMG_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937" y="2778614"/>
            <a:ext cx="2438400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Obraz 11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4518" y="2778614"/>
            <a:ext cx="2438400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ytuł 12"/>
          <p:cNvSpPr txBox="1"/>
          <p:nvPr/>
        </p:nvSpPr>
        <p:spPr>
          <a:xfrm>
            <a:off x="5728263" y="1607500"/>
            <a:ext cx="5252722" cy="589399"/>
          </a:xfrm>
          <a:prstGeom prst="rect">
            <a:avLst/>
          </a:prstGeom>
          <a:effectLst/>
        </p:spPr>
        <p:txBody>
          <a:bodyPr vert="horz" lIns="99662" tIns="49830" rIns="99662" bIns="49830" rtlCol="0" anchor="t" anchorCtr="0">
            <a:noAutofit/>
          </a:bodyPr>
          <a:lstStyle>
            <a:lvl1pPr marL="697865" indent="-498475" algn="l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9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dirty="0">
                <a:solidFill>
                  <a:schemeClr val="tx1"/>
                </a:solidFill>
              </a:rPr>
              <a:t>Trener Główny / Kadry A </a:t>
            </a:r>
            <a:br>
              <a:rPr lang="pl-PL" sz="2800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- Dawid KUPCZYK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15" name="Picture 6" descr="O firmie | Energa Green Developme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Kadra Szkoleniowa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13" name="Tytuł 12"/>
          <p:cNvSpPr>
            <a:spLocks noGrp="1"/>
          </p:cNvSpPr>
          <p:nvPr>
            <p:ph type="ctrTitle"/>
          </p:nvPr>
        </p:nvSpPr>
        <p:spPr>
          <a:xfrm>
            <a:off x="611505" y="1434465"/>
            <a:ext cx="3647440" cy="1016635"/>
          </a:xfrm>
        </p:spPr>
        <p:txBody>
          <a:bodyPr/>
          <a:lstStyle/>
          <a:p>
            <a:r>
              <a:rPr lang="pl-PL" sz="2800" dirty="0">
                <a:solidFill>
                  <a:schemeClr val="tx1"/>
                </a:solidFill>
              </a:rPr>
              <a:t>Trener motoryczny</a:t>
            </a:r>
            <a:br>
              <a:rPr lang="pl-PL" sz="2800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Ryszard SADKOWSKI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Tytuł 12"/>
          <p:cNvSpPr txBox="1"/>
          <p:nvPr/>
        </p:nvSpPr>
        <p:spPr>
          <a:xfrm>
            <a:off x="3750945" y="1435100"/>
            <a:ext cx="3413760" cy="1025525"/>
          </a:xfrm>
          <a:prstGeom prst="rect">
            <a:avLst/>
          </a:prstGeom>
          <a:effectLst/>
        </p:spPr>
        <p:txBody>
          <a:bodyPr vert="horz" lIns="99662" tIns="49830" rIns="99662" bIns="49830" rtlCol="0" anchor="t" anchorCtr="0">
            <a:noAutofit/>
          </a:bodyPr>
          <a:lstStyle>
            <a:lvl1pPr marL="697865" indent="-498475" algn="l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9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347980" indent="-347980" algn="r" defTabSz="995680" rtl="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anose="02040502050405020303" pitchFamily="18" charset="0"/>
              <a:buChar char="*"/>
              <a:defRPr sz="5000" b="1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dirty="0">
                <a:solidFill>
                  <a:schemeClr val="tx1"/>
                </a:solidFill>
              </a:rPr>
              <a:t>Trener Kadry B</a:t>
            </a:r>
            <a:br>
              <a:rPr lang="pl-PL" sz="2800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Oleg POLYVACH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18" name="Obraz 17" descr="IMG_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650" y="3162935"/>
            <a:ext cx="2104390" cy="256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Obraz 18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810" y="3234690"/>
            <a:ext cx="2150110" cy="2621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6" descr="O firmie | Energa Green Developme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7957820" y="1457325"/>
            <a:ext cx="3115310" cy="1353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pl-PL" sz="2800" b="1" dirty="0">
                <a:latin typeface="+mj-lt"/>
                <a:cs typeface="+mj-lt"/>
                <a:sym typeface="+mn-ea"/>
              </a:rPr>
              <a:t>Trener skeletonu</a:t>
            </a:r>
            <a:br>
              <a:rPr lang="pl-PL" sz="2800" b="1" dirty="0">
                <a:latin typeface="+mj-lt"/>
                <a:cs typeface="+mj-lt"/>
                <a:sym typeface="+mn-ea"/>
              </a:rPr>
            </a:br>
            <a:r>
              <a:rPr lang="pl-PL" sz="2800" b="1" dirty="0">
                <a:latin typeface="+mj-lt"/>
                <a:cs typeface="+mj-lt"/>
                <a:sym typeface="+mn-ea"/>
              </a:rPr>
              <a:t>Kamil KARNAS </a:t>
            </a:r>
            <a:endParaRPr lang="pl-PL" altLang="en-US" sz="2800" b="1" dirty="0">
              <a:latin typeface="+mj-lt"/>
              <a:cs typeface="+mj-lt"/>
              <a:sym typeface="+mn-ea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9180" y="3239135"/>
            <a:ext cx="3305810" cy="26612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Kadra szkoleniowa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13" name="Tytuł 12"/>
          <p:cNvSpPr>
            <a:spLocks noGrp="1"/>
          </p:cNvSpPr>
          <p:nvPr>
            <p:ph type="ctrTitle"/>
          </p:nvPr>
        </p:nvSpPr>
        <p:spPr>
          <a:xfrm>
            <a:off x="1815832" y="1249382"/>
            <a:ext cx="7704856" cy="812352"/>
          </a:xfrm>
        </p:spPr>
        <p:txBody>
          <a:bodyPr/>
          <a:lstStyle/>
          <a:p>
            <a:r>
              <a:rPr lang="pl-PL" sz="2800" dirty="0">
                <a:solidFill>
                  <a:schemeClr val="tx1"/>
                </a:solidFill>
              </a:rPr>
              <a:t>Fizjolog  </a:t>
            </a:r>
            <a:br>
              <a:rPr lang="pl-PL" sz="2800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- Profesor Zbigniew JASTRZĘBSKI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Obraz 9" descr="IMG_2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4145" y="2689253"/>
            <a:ext cx="2636400" cy="3213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6" descr="O firmie | Energa Green Developme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 Kadra Narodowa – SENIORÓW cz. 1 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259905" y="1297155"/>
          <a:ext cx="10211418" cy="4536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5345"/>
                <a:gridCol w="1679209"/>
                <a:gridCol w="1296144"/>
                <a:gridCol w="1296144"/>
                <a:gridCol w="904709"/>
                <a:gridCol w="1471555"/>
                <a:gridCol w="1368152"/>
                <a:gridCol w="1440160"/>
              </a:tblGrid>
              <a:tr h="55003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LP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Imię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Rok urodzenia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Płeć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Woj.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Sport/Grupa szkolenia</a:t>
                      </a:r>
                      <a:r>
                        <a:rPr lang="pl-PL" sz="14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1) 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Numer licencji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TYLKOWSKI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Krzysztof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1988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SACHARCZUK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Radosław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KAMIŃSKI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Adrian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1994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MATYSIAK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Aleksander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1995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JEZIERSKI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Jakub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1996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NIKODEMCZUK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Konrad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1998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SOBCZYK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Radosław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1998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KRAWCZYK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Rafał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07/PZBiS/23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BOROŃ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Aleks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BUBA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Dawid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SOSNA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Seweryn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2003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JASTRZĘBSKI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Kacpere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MAKOWSKI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Adam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ZANDECKA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Marika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1995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21/PZBiS/23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 Kadra Narodowa – SENIORÓW cz. 2 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076946" y="1290861"/>
          <a:ext cx="9970306" cy="44170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1369"/>
                <a:gridCol w="1908409"/>
                <a:gridCol w="1301996"/>
                <a:gridCol w="1070135"/>
                <a:gridCol w="731369"/>
                <a:gridCol w="1640870"/>
                <a:gridCol w="1212824"/>
                <a:gridCol w="1373334"/>
              </a:tblGrid>
              <a:tr h="535547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Lp.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Imię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Rok urodzenia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Płeć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Woj.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Sport/Grupa szkolenia</a:t>
                      </a:r>
                      <a:r>
                        <a:rPr lang="pl-PL" sz="1400" b="1" baseline="30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1) 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Numer licencji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TUNIEWICZ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Katarzyna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17/PZBiS/23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WEISZEWSKI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Linda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pom.kujawskie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18/PZBiS/23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SŁUPECKA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16/PZBiS/23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BESZTERDA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Sandra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47/PZBiS/23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ZAKRZEWSKI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Jakub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ADAMEK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Klaudia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 pom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SARNECKI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Paweł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JAKÓBCZYK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Marta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 pom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skeleton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JAKÓBCZYK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Michał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 pom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skeleton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POLYVACH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Vladyslav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skeleton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13/PZBiS/23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BOIŃSKI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Dominik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SIENKIEWICZ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Bartosz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14/PZBiS/23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CZUBER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Rafał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1997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7250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JANUS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2001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bobsleje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45/PZBiS/24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:\Users\admin\AppData\Local\Microsoft\Windows\INetCache\Content.MSO\59055807.tmp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4761" y="6576370"/>
            <a:ext cx="996315" cy="54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PZBiS – PZBiS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60905" y="6442292"/>
            <a:ext cx="1358081" cy="8123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1"/>
          <p:cNvSpPr txBox="1"/>
          <p:nvPr/>
        </p:nvSpPr>
        <p:spPr>
          <a:xfrm>
            <a:off x="601884" y="452323"/>
            <a:ext cx="9097701" cy="589399"/>
          </a:xfrm>
          <a:prstGeom prst="rect">
            <a:avLst/>
          </a:prstGeom>
        </p:spPr>
        <p:txBody>
          <a:bodyPr/>
          <a:lstStyle>
            <a:lvl1pPr marL="24765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96900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9725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19570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7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514475" indent="-198755" algn="l" defTabSz="995680" rtl="0" fontAlgn="base">
              <a:spcBef>
                <a:spcPct val="20000"/>
              </a:spcBef>
              <a:spcAft>
                <a:spcPts val="325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81356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4249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9174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20670" indent="-199390" algn="l" defTabSz="996315" rtl="0" eaLnBrk="1" latinLnBrk="0" hangingPunct="1">
              <a:spcBef>
                <a:spcPct val="20000"/>
              </a:spcBef>
              <a:spcAft>
                <a:spcPts val="325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b="1" cap="small" dirty="0">
                <a:solidFill>
                  <a:schemeClr val="tx1"/>
                </a:solidFill>
              </a:rPr>
              <a:t> Kadra Narodowa – JUNIORÓW cz. 1 </a:t>
            </a:r>
            <a:endParaRPr lang="pl-PL" sz="2800" b="1" cap="small" dirty="0">
              <a:solidFill>
                <a:schemeClr val="tx1"/>
              </a:solidFill>
            </a:endParaRPr>
          </a:p>
        </p:txBody>
      </p:sp>
      <p:pic>
        <p:nvPicPr>
          <p:cNvPr id="9" name="Obraz 8" descr="Obraz zawierający szkic, czarne i białe, ilustracja, design&#10;&#10;Zawartość wygenerowana przez sztuczną inteligencję może być niepoprawna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9090"/>
            <a:ext cx="1971183" cy="117655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572273" y="6730249"/>
            <a:ext cx="2592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https://pzbis.com/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331913" y="1118118"/>
          <a:ext cx="9543117" cy="49598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1396"/>
                <a:gridCol w="2126130"/>
                <a:gridCol w="1759915"/>
                <a:gridCol w="1548725"/>
                <a:gridCol w="985552"/>
                <a:gridCol w="2131399"/>
              </a:tblGrid>
              <a:tr h="387821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LP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Nazwisko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Imię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Rok urodzenia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Płeć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Numer licencji </a:t>
                      </a:r>
                      <a:endParaRPr lang="pl-PL" sz="1400" b="1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Boroń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Aleksy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Buba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Dawid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Beszterda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Sandra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47/PZBiS/24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Bik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Oliwia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24/PZBiS/24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Janukowicz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Krzysztof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3/PZBiS/24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Jastrzębski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Kacper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4/</a:t>
                      </a: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PZBiS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Kordasiewicz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Filip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2002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6/PZBiS/24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Krawczyk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Rafał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1999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7/PZBiS/24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Kryś 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Kamil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2003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Kulas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Łukasz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2002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9/PZBiS/24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Makowski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Adam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2000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10/PZBiS/24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Mikołajski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Michał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2006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25/PZBiS/24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</a:t>
                      </a:r>
                      <a:endParaRPr lang="pl-PL" sz="1400" b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Orlikowska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Wiktoria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23/PZBiS/24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14.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Rojek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Agnieszka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28/</a:t>
                      </a: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PZBiS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4748"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</a:t>
                      </a:r>
                      <a:endParaRPr lang="pl-PL" sz="1400" b="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11183" marR="11183" marT="5591" marB="5591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Sienkiewicz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Bartosz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2001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14/</a:t>
                      </a:r>
                      <a:r>
                        <a:rPr lang="pl-PL" sz="1400" i="0" dirty="0" err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PZBiS</a:t>
                      </a:r>
                      <a:r>
                        <a:rPr lang="pl-PL" sz="1400" i="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/24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6" descr="O firmie | Energa Green Develop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12" y="6667257"/>
            <a:ext cx="1971183" cy="36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ogotypy MSiT - Ministerstwo Sportu i Turystyki - Portal Gov.p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50" y="45833"/>
            <a:ext cx="2137836" cy="8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7403</Words>
  <Application>WPS Presentation</Application>
  <PresentationFormat>Niestandardowy</PresentationFormat>
  <Paragraphs>1201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SimSun</vt:lpstr>
      <vt:lpstr>Wingdings</vt:lpstr>
      <vt:lpstr>Georgia</vt:lpstr>
      <vt:lpstr>Trebuchet MS</vt:lpstr>
      <vt:lpstr>Calibri</vt:lpstr>
      <vt:lpstr>Calibri Light</vt:lpstr>
      <vt:lpstr>Microsoft YaHei</vt:lpstr>
      <vt:lpstr>Arial Unicode MS</vt:lpstr>
      <vt:lpstr>Times New Roman</vt:lpstr>
      <vt:lpstr>等线</vt:lpstr>
      <vt:lpstr>Aerodynamiczny</vt:lpstr>
      <vt:lpstr>Polski Związek Bobslei i Skeletonu  Polish Bobsleigh and Skeleton Federation</vt:lpstr>
      <vt:lpstr>PowerPoint 演示文稿</vt:lpstr>
      <vt:lpstr>Program szkoleniowy kadr narodowych PZBIS w 2024 </vt:lpstr>
      <vt:lpstr>Dyrektor Sportowy - Mirosław CYGAN</vt:lpstr>
      <vt:lpstr>Trener motoryczny Ryszard SADKOWSKI </vt:lpstr>
      <vt:lpstr>Fizjolog   - Profesor Zbigniew JASTRZĘBSKI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Założeniami startu w zawodach mistrzowskich w 2025 roku było uzyskanie czołowych miejsc w rankingach IBSF kwalifikujących do Zimowych Igrzysk Olimpijskich   MEDIOLAN - 2026. 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Polski Związek Koszykówki</dc:title>
  <dc:creator>Bartek</dc:creator>
  <cp:lastModifiedBy>Andrzej Stępień</cp:lastModifiedBy>
  <cp:revision>341</cp:revision>
  <cp:lastPrinted>2013-11-30T19:40:00Z</cp:lastPrinted>
  <dcterms:created xsi:type="dcterms:W3CDTF">2013-10-30T07:18:00Z</dcterms:created>
  <dcterms:modified xsi:type="dcterms:W3CDTF">2025-04-18T10:45:38Z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D20A0C142E4F4CB0A07A24C42A6AC44B_13</vt:lpwstr>
  </property>
  <property fmtid="{D5CDD505-2E9C-101B-9397-08002B2CF9AE}" pid="3" name="KSOProductBuildVer">
    <vt:lpwstr>1045-12.2.0.20795</vt:lpwstr>
  </property>
</Properties>
</file>